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57" r:id="rId4"/>
    <p:sldId id="258" r:id="rId5"/>
    <p:sldId id="266" r:id="rId6"/>
    <p:sldId id="268" r:id="rId7"/>
    <p:sldId id="269" r:id="rId8"/>
    <p:sldId id="260" r:id="rId9"/>
    <p:sldId id="261" r:id="rId10"/>
    <p:sldId id="262" r:id="rId11"/>
    <p:sldId id="264" r:id="rId12"/>
    <p:sldId id="265" r:id="rId13"/>
    <p:sldId id="263" r:id="rId14"/>
    <p:sldId id="259" r:id="rId15"/>
    <p:sldId id="271" r:id="rId16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>
            <a:off x="-37" y="-8467"/>
            <a:ext cx="12192042" cy="6866467"/>
            <a:chOff x="-37" y="-8467"/>
            <a:chExt cx="12192042" cy="6866467"/>
          </a:xfrm>
        </p:grpSpPr>
        <p:cxnSp>
          <p:nvCxnSpPr>
            <p:cNvPr id="3" name="Straight Connector 31"/>
            <p:cNvCxnSpPr/>
            <p:nvPr/>
          </p:nvCxnSpPr>
          <p:spPr>
            <a:xfrm>
              <a:off x="9371008" y="0"/>
              <a:ext cx="1219207" cy="6858000"/>
            </a:xfrm>
            <a:prstGeom prst="straightConnector1">
              <a:avLst/>
            </a:prstGeom>
            <a:noFill/>
            <a:ln w="9528" cap="rnd">
              <a:solidFill>
                <a:srgbClr val="BFBFBF"/>
              </a:solidFill>
              <a:prstDash val="solid"/>
              <a:miter/>
            </a:ln>
          </p:spPr>
        </p:cxnSp>
        <p:cxnSp>
          <p:nvCxnSpPr>
            <p:cNvPr id="4" name="Straight Connector 20"/>
            <p:cNvCxnSpPr/>
            <p:nvPr/>
          </p:nvCxnSpPr>
          <p:spPr>
            <a:xfrm flipH="1">
              <a:off x="7425266" y="3681410"/>
              <a:ext cx="4763557" cy="3176590"/>
            </a:xfrm>
            <a:prstGeom prst="straightConnector1">
              <a:avLst/>
            </a:prstGeom>
            <a:noFill/>
            <a:ln w="9528" cap="rnd">
              <a:solidFill>
                <a:srgbClr val="D9D9D9"/>
              </a:solidFill>
              <a:prstDash val="solid"/>
              <a:miter/>
            </a:ln>
          </p:spPr>
        </p:cxnSp>
        <p:sp>
          <p:nvSpPr>
            <p:cNvPr id="5" name="Rectangle 23"/>
            <p:cNvSpPr/>
            <p:nvPr/>
          </p:nvSpPr>
          <p:spPr>
            <a:xfrm>
              <a:off x="9181472" y="-8467"/>
              <a:ext cx="3007351" cy="68664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007349"/>
                <a:gd name="f4" fmla="val 6866467"/>
                <a:gd name="f5" fmla="val 2045532"/>
                <a:gd name="f6" fmla="*/ f0 1 3007349"/>
                <a:gd name="f7" fmla="*/ f1 1 6866467"/>
                <a:gd name="f8" fmla="+- f4 0 f2"/>
                <a:gd name="f9" fmla="+- f3 0 f2"/>
                <a:gd name="f10" fmla="*/ f9 1 3007349"/>
                <a:gd name="f11" fmla="*/ f8 1 6866467"/>
                <a:gd name="f12" fmla="*/ f2 1 f10"/>
                <a:gd name="f13" fmla="*/ f3 1 f10"/>
                <a:gd name="f14" fmla="*/ f2 1 f11"/>
                <a:gd name="f15" fmla="*/ f4 1 f11"/>
                <a:gd name="f16" fmla="*/ f12 f6 1"/>
                <a:gd name="f17" fmla="*/ f13 f6 1"/>
                <a:gd name="f18" fmla="*/ f15 f7 1"/>
                <a:gd name="f19" fmla="*/ f14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17" b="f18"/>
              <a:pathLst>
                <a:path w="3007349" h="6866467">
                  <a:moveTo>
                    <a:pt x="f5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2" y="f4"/>
                  </a:lnTo>
                  <a:lnTo>
                    <a:pt x="f5" y="f2"/>
                  </a:lnTo>
                  <a:close/>
                </a:path>
              </a:pathLst>
            </a:custGeom>
            <a:solidFill>
              <a:srgbClr val="90C226">
                <a:alpha val="3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sk-SK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6" name="Rectangle 25"/>
            <p:cNvSpPr/>
            <p:nvPr/>
          </p:nvSpPr>
          <p:spPr>
            <a:xfrm>
              <a:off x="9603440" y="-8467"/>
              <a:ext cx="2588556" cy="68664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573311"/>
                <a:gd name="f4" fmla="val 6866467"/>
                <a:gd name="f5" fmla="val 1202336"/>
                <a:gd name="f6" fmla="*/ f0 1 2573311"/>
                <a:gd name="f7" fmla="*/ f1 1 6866467"/>
                <a:gd name="f8" fmla="+- f4 0 f2"/>
                <a:gd name="f9" fmla="+- f3 0 f2"/>
                <a:gd name="f10" fmla="*/ f9 1 2573311"/>
                <a:gd name="f11" fmla="*/ f8 1 6866467"/>
                <a:gd name="f12" fmla="*/ f2 1 f10"/>
                <a:gd name="f13" fmla="*/ f3 1 f10"/>
                <a:gd name="f14" fmla="*/ f2 1 f11"/>
                <a:gd name="f15" fmla="*/ f4 1 f11"/>
                <a:gd name="f16" fmla="*/ f12 f6 1"/>
                <a:gd name="f17" fmla="*/ f13 f6 1"/>
                <a:gd name="f18" fmla="*/ f15 f7 1"/>
                <a:gd name="f19" fmla="*/ f14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17" b="f18"/>
              <a:pathLst>
                <a:path w="2573311" h="6866467">
                  <a:moveTo>
                    <a:pt x="f2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5" y="f4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90C226">
                <a:alpha val="2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sk-SK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7" name="Isosceles Triangle 26"/>
            <p:cNvSpPr/>
            <p:nvPr/>
          </p:nvSpPr>
          <p:spPr>
            <a:xfrm>
              <a:off x="8932334" y="3047996"/>
              <a:ext cx="3259671" cy="381000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100000"/>
                <a:gd name="f8" fmla="+- 0 0 -360"/>
                <a:gd name="f9" fmla="+- 0 0 -270"/>
                <a:gd name="f10" fmla="+- 0 0 -180"/>
                <a:gd name="f11" fmla="+- 0 0 -90"/>
                <a:gd name="f12" fmla="abs f3"/>
                <a:gd name="f13" fmla="abs f4"/>
                <a:gd name="f14" fmla="abs f5"/>
                <a:gd name="f15" fmla="*/ f8 f0 1"/>
                <a:gd name="f16" fmla="*/ f9 f0 1"/>
                <a:gd name="f17" fmla="*/ f10 f0 1"/>
                <a:gd name="f18" fmla="*/ f11 f0 1"/>
                <a:gd name="f19" fmla="?: f12 f3 1"/>
                <a:gd name="f20" fmla="?: f13 f4 1"/>
                <a:gd name="f21" fmla="?: f14 f5 1"/>
                <a:gd name="f22" fmla="*/ f15 1 f2"/>
                <a:gd name="f23" fmla="*/ f16 1 f2"/>
                <a:gd name="f24" fmla="*/ f17 1 f2"/>
                <a:gd name="f25" fmla="*/ f18 1 f2"/>
                <a:gd name="f26" fmla="*/ f19 1 21600"/>
                <a:gd name="f27" fmla="*/ f20 1 21600"/>
                <a:gd name="f28" fmla="*/ 21600 f19 1"/>
                <a:gd name="f29" fmla="*/ 21600 f20 1"/>
                <a:gd name="f30" fmla="+- f22 0 f1"/>
                <a:gd name="f31" fmla="+- f23 0 f1"/>
                <a:gd name="f32" fmla="+- f24 0 f1"/>
                <a:gd name="f33" fmla="+- f25 0 f1"/>
                <a:gd name="f34" fmla="min f27 f26"/>
                <a:gd name="f35" fmla="*/ f28 1 f21"/>
                <a:gd name="f36" fmla="*/ f29 1 f21"/>
                <a:gd name="f37" fmla="val f35"/>
                <a:gd name="f38" fmla="val f36"/>
                <a:gd name="f39" fmla="*/ f6 f34 1"/>
                <a:gd name="f40" fmla="+- f38 0 f6"/>
                <a:gd name="f41" fmla="+- f37 0 f6"/>
                <a:gd name="f42" fmla="*/ f38 f34 1"/>
                <a:gd name="f43" fmla="*/ f37 f34 1"/>
                <a:gd name="f44" fmla="*/ f40 1 2"/>
                <a:gd name="f45" fmla="*/ f41 1 2"/>
                <a:gd name="f46" fmla="*/ f41 f7 1"/>
                <a:gd name="f47" fmla="+- f6 f44 0"/>
                <a:gd name="f48" fmla="*/ f46 1 200000"/>
                <a:gd name="f49" fmla="*/ f46 1 100000"/>
                <a:gd name="f50" fmla="+- f48 f45 0"/>
                <a:gd name="f51" fmla="*/ f48 f34 1"/>
                <a:gd name="f52" fmla="*/ f47 f34 1"/>
                <a:gd name="f53" fmla="*/ f49 f34 1"/>
                <a:gd name="f54" fmla="*/ f50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53" y="f39"/>
                </a:cxn>
                <a:cxn ang="f31">
                  <a:pos x="f51" y="f52"/>
                </a:cxn>
                <a:cxn ang="f32">
                  <a:pos x="f39" y="f42"/>
                </a:cxn>
                <a:cxn ang="f32">
                  <a:pos x="f53" y="f42"/>
                </a:cxn>
                <a:cxn ang="f32">
                  <a:pos x="f43" y="f42"/>
                </a:cxn>
                <a:cxn ang="f33">
                  <a:pos x="f54" y="f52"/>
                </a:cxn>
              </a:cxnLst>
              <a:rect l="f51" t="f52" r="f54" b="f42"/>
              <a:pathLst>
                <a:path>
                  <a:moveTo>
                    <a:pt x="f39" y="f42"/>
                  </a:moveTo>
                  <a:lnTo>
                    <a:pt x="f53" y="f39"/>
                  </a:lnTo>
                  <a:lnTo>
                    <a:pt x="f43" y="f42"/>
                  </a:lnTo>
                  <a:close/>
                </a:path>
              </a:pathLst>
            </a:custGeom>
            <a:solidFill>
              <a:srgbClr val="54A021">
                <a:alpha val="72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sk-SK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8" name="Rectangle 27"/>
            <p:cNvSpPr/>
            <p:nvPr/>
          </p:nvSpPr>
          <p:spPr>
            <a:xfrm>
              <a:off x="9334496" y="-8467"/>
              <a:ext cx="2854327" cy="68664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858013"/>
                <a:gd name="f4" fmla="val 6866467"/>
                <a:gd name="f5" fmla="val 2473942"/>
                <a:gd name="f6" fmla="*/ f0 1 2858013"/>
                <a:gd name="f7" fmla="*/ f1 1 6866467"/>
                <a:gd name="f8" fmla="+- f4 0 f2"/>
                <a:gd name="f9" fmla="+- f3 0 f2"/>
                <a:gd name="f10" fmla="*/ f9 1 2858013"/>
                <a:gd name="f11" fmla="*/ f8 1 6866467"/>
                <a:gd name="f12" fmla="*/ f2 1 f10"/>
                <a:gd name="f13" fmla="*/ f3 1 f10"/>
                <a:gd name="f14" fmla="*/ f2 1 f11"/>
                <a:gd name="f15" fmla="*/ f4 1 f11"/>
                <a:gd name="f16" fmla="*/ f12 f6 1"/>
                <a:gd name="f17" fmla="*/ f13 f6 1"/>
                <a:gd name="f18" fmla="*/ f15 f7 1"/>
                <a:gd name="f19" fmla="*/ f14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17" b="f18"/>
              <a:pathLst>
                <a:path w="2858013" h="6866467">
                  <a:moveTo>
                    <a:pt x="f2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5" y="f4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3F7819">
                <a:alpha val="7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sk-SK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9" name="Rectangle 28"/>
            <p:cNvSpPr/>
            <p:nvPr/>
          </p:nvSpPr>
          <p:spPr>
            <a:xfrm>
              <a:off x="10898733" y="-8467"/>
              <a:ext cx="1290090" cy="68664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90094"/>
                <a:gd name="f4" fmla="val 6858000"/>
                <a:gd name="f5" fmla="val 1019735"/>
                <a:gd name="f6" fmla="*/ f0 1 1290094"/>
                <a:gd name="f7" fmla="*/ f1 1 6858000"/>
                <a:gd name="f8" fmla="+- f4 0 f2"/>
                <a:gd name="f9" fmla="+- f3 0 f2"/>
                <a:gd name="f10" fmla="*/ f9 1 1290094"/>
                <a:gd name="f11" fmla="*/ f8 1 6858000"/>
                <a:gd name="f12" fmla="*/ f2 1 f10"/>
                <a:gd name="f13" fmla="*/ f3 1 f10"/>
                <a:gd name="f14" fmla="*/ f2 1 f11"/>
                <a:gd name="f15" fmla="*/ f4 1 f11"/>
                <a:gd name="f16" fmla="*/ f12 f6 1"/>
                <a:gd name="f17" fmla="*/ f13 f6 1"/>
                <a:gd name="f18" fmla="*/ f15 f7 1"/>
                <a:gd name="f19" fmla="*/ f14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17" b="f18"/>
              <a:pathLst>
                <a:path w="1290094" h="6858000">
                  <a:moveTo>
                    <a:pt x="f5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2" y="f4"/>
                  </a:lnTo>
                  <a:lnTo>
                    <a:pt x="f5" y="f2"/>
                  </a:lnTo>
                  <a:close/>
                </a:path>
              </a:pathLst>
            </a:custGeom>
            <a:solidFill>
              <a:srgbClr val="C0E474">
                <a:alpha val="7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sk-SK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0" name="Rectangle 29"/>
            <p:cNvSpPr/>
            <p:nvPr/>
          </p:nvSpPr>
          <p:spPr>
            <a:xfrm>
              <a:off x="10938994" y="-8467"/>
              <a:ext cx="1249829" cy="68664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49825"/>
                <a:gd name="f4" fmla="val 6858000"/>
                <a:gd name="f5" fmla="val 1109382"/>
                <a:gd name="f6" fmla="*/ f0 1 1249825"/>
                <a:gd name="f7" fmla="*/ f1 1 6858000"/>
                <a:gd name="f8" fmla="+- f4 0 f2"/>
                <a:gd name="f9" fmla="+- f3 0 f2"/>
                <a:gd name="f10" fmla="*/ f9 1 1249825"/>
                <a:gd name="f11" fmla="*/ f8 1 6858000"/>
                <a:gd name="f12" fmla="*/ f2 1 f10"/>
                <a:gd name="f13" fmla="*/ f3 1 f10"/>
                <a:gd name="f14" fmla="*/ f2 1 f11"/>
                <a:gd name="f15" fmla="*/ f4 1 f11"/>
                <a:gd name="f16" fmla="*/ f12 f6 1"/>
                <a:gd name="f17" fmla="*/ f13 f6 1"/>
                <a:gd name="f18" fmla="*/ f15 f7 1"/>
                <a:gd name="f19" fmla="*/ f14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17" b="f18"/>
              <a:pathLst>
                <a:path w="1249825" h="6858000">
                  <a:moveTo>
                    <a:pt x="f2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5" y="f4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90C226">
                <a:alpha val="65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sk-SK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1" name="Isosceles Triangle 30"/>
            <p:cNvSpPr/>
            <p:nvPr/>
          </p:nvSpPr>
          <p:spPr>
            <a:xfrm>
              <a:off x="10371664" y="3589870"/>
              <a:ext cx="1817159" cy="326812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100000"/>
                <a:gd name="f8" fmla="+- 0 0 -360"/>
                <a:gd name="f9" fmla="+- 0 0 -270"/>
                <a:gd name="f10" fmla="+- 0 0 -180"/>
                <a:gd name="f11" fmla="+- 0 0 -90"/>
                <a:gd name="f12" fmla="abs f3"/>
                <a:gd name="f13" fmla="abs f4"/>
                <a:gd name="f14" fmla="abs f5"/>
                <a:gd name="f15" fmla="*/ f8 f0 1"/>
                <a:gd name="f16" fmla="*/ f9 f0 1"/>
                <a:gd name="f17" fmla="*/ f10 f0 1"/>
                <a:gd name="f18" fmla="*/ f11 f0 1"/>
                <a:gd name="f19" fmla="?: f12 f3 1"/>
                <a:gd name="f20" fmla="?: f13 f4 1"/>
                <a:gd name="f21" fmla="?: f14 f5 1"/>
                <a:gd name="f22" fmla="*/ f15 1 f2"/>
                <a:gd name="f23" fmla="*/ f16 1 f2"/>
                <a:gd name="f24" fmla="*/ f17 1 f2"/>
                <a:gd name="f25" fmla="*/ f18 1 f2"/>
                <a:gd name="f26" fmla="*/ f19 1 21600"/>
                <a:gd name="f27" fmla="*/ f20 1 21600"/>
                <a:gd name="f28" fmla="*/ 21600 f19 1"/>
                <a:gd name="f29" fmla="*/ 21600 f20 1"/>
                <a:gd name="f30" fmla="+- f22 0 f1"/>
                <a:gd name="f31" fmla="+- f23 0 f1"/>
                <a:gd name="f32" fmla="+- f24 0 f1"/>
                <a:gd name="f33" fmla="+- f25 0 f1"/>
                <a:gd name="f34" fmla="min f27 f26"/>
                <a:gd name="f35" fmla="*/ f28 1 f21"/>
                <a:gd name="f36" fmla="*/ f29 1 f21"/>
                <a:gd name="f37" fmla="val f35"/>
                <a:gd name="f38" fmla="val f36"/>
                <a:gd name="f39" fmla="*/ f6 f34 1"/>
                <a:gd name="f40" fmla="+- f38 0 f6"/>
                <a:gd name="f41" fmla="+- f37 0 f6"/>
                <a:gd name="f42" fmla="*/ f38 f34 1"/>
                <a:gd name="f43" fmla="*/ f37 f34 1"/>
                <a:gd name="f44" fmla="*/ f40 1 2"/>
                <a:gd name="f45" fmla="*/ f41 1 2"/>
                <a:gd name="f46" fmla="*/ f41 f7 1"/>
                <a:gd name="f47" fmla="+- f6 f44 0"/>
                <a:gd name="f48" fmla="*/ f46 1 200000"/>
                <a:gd name="f49" fmla="*/ f46 1 100000"/>
                <a:gd name="f50" fmla="+- f48 f45 0"/>
                <a:gd name="f51" fmla="*/ f48 f34 1"/>
                <a:gd name="f52" fmla="*/ f47 f34 1"/>
                <a:gd name="f53" fmla="*/ f49 f34 1"/>
                <a:gd name="f54" fmla="*/ f50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53" y="f39"/>
                </a:cxn>
                <a:cxn ang="f31">
                  <a:pos x="f51" y="f52"/>
                </a:cxn>
                <a:cxn ang="f32">
                  <a:pos x="f39" y="f42"/>
                </a:cxn>
                <a:cxn ang="f32">
                  <a:pos x="f53" y="f42"/>
                </a:cxn>
                <a:cxn ang="f32">
                  <a:pos x="f43" y="f42"/>
                </a:cxn>
                <a:cxn ang="f33">
                  <a:pos x="f54" y="f52"/>
                </a:cxn>
              </a:cxnLst>
              <a:rect l="f51" t="f52" r="f54" b="f42"/>
              <a:pathLst>
                <a:path>
                  <a:moveTo>
                    <a:pt x="f39" y="f42"/>
                  </a:moveTo>
                  <a:lnTo>
                    <a:pt x="f53" y="f39"/>
                  </a:lnTo>
                  <a:lnTo>
                    <a:pt x="f43" y="f42"/>
                  </a:lnTo>
                  <a:close/>
                </a:path>
              </a:pathLst>
            </a:custGeom>
            <a:solidFill>
              <a:srgbClr val="90C226">
                <a:alpha val="8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sk-SK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2" name="Isosceles Triangle 18"/>
            <p:cNvSpPr/>
            <p:nvPr/>
          </p:nvSpPr>
          <p:spPr>
            <a:xfrm rot="10799991">
              <a:off x="-37" y="0"/>
              <a:ext cx="842592" cy="566615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100000"/>
                <a:gd name="f8" fmla="+- 0 0 -360"/>
                <a:gd name="f9" fmla="+- 0 0 -270"/>
                <a:gd name="f10" fmla="+- 0 0 -180"/>
                <a:gd name="f11" fmla="+- 0 0 -90"/>
                <a:gd name="f12" fmla="abs f3"/>
                <a:gd name="f13" fmla="abs f4"/>
                <a:gd name="f14" fmla="abs f5"/>
                <a:gd name="f15" fmla="*/ f8 f0 1"/>
                <a:gd name="f16" fmla="*/ f9 f0 1"/>
                <a:gd name="f17" fmla="*/ f10 f0 1"/>
                <a:gd name="f18" fmla="*/ f11 f0 1"/>
                <a:gd name="f19" fmla="?: f12 f3 1"/>
                <a:gd name="f20" fmla="?: f13 f4 1"/>
                <a:gd name="f21" fmla="?: f14 f5 1"/>
                <a:gd name="f22" fmla="*/ f15 1 f2"/>
                <a:gd name="f23" fmla="*/ f16 1 f2"/>
                <a:gd name="f24" fmla="*/ f17 1 f2"/>
                <a:gd name="f25" fmla="*/ f18 1 f2"/>
                <a:gd name="f26" fmla="*/ f19 1 21600"/>
                <a:gd name="f27" fmla="*/ f20 1 21600"/>
                <a:gd name="f28" fmla="*/ 21600 f19 1"/>
                <a:gd name="f29" fmla="*/ 21600 f20 1"/>
                <a:gd name="f30" fmla="+- f22 0 f1"/>
                <a:gd name="f31" fmla="+- f23 0 f1"/>
                <a:gd name="f32" fmla="+- f24 0 f1"/>
                <a:gd name="f33" fmla="+- f25 0 f1"/>
                <a:gd name="f34" fmla="min f27 f26"/>
                <a:gd name="f35" fmla="*/ f28 1 f21"/>
                <a:gd name="f36" fmla="*/ f29 1 f21"/>
                <a:gd name="f37" fmla="val f35"/>
                <a:gd name="f38" fmla="val f36"/>
                <a:gd name="f39" fmla="*/ f6 f34 1"/>
                <a:gd name="f40" fmla="+- f38 0 f6"/>
                <a:gd name="f41" fmla="+- f37 0 f6"/>
                <a:gd name="f42" fmla="*/ f38 f34 1"/>
                <a:gd name="f43" fmla="*/ f37 f34 1"/>
                <a:gd name="f44" fmla="*/ f40 1 2"/>
                <a:gd name="f45" fmla="*/ f41 1 2"/>
                <a:gd name="f46" fmla="*/ f41 f7 1"/>
                <a:gd name="f47" fmla="+- f6 f44 0"/>
                <a:gd name="f48" fmla="*/ f46 1 200000"/>
                <a:gd name="f49" fmla="*/ f46 1 100000"/>
                <a:gd name="f50" fmla="+- f48 f45 0"/>
                <a:gd name="f51" fmla="*/ f48 f34 1"/>
                <a:gd name="f52" fmla="*/ f47 f34 1"/>
                <a:gd name="f53" fmla="*/ f49 f34 1"/>
                <a:gd name="f54" fmla="*/ f50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53" y="f39"/>
                </a:cxn>
                <a:cxn ang="f31">
                  <a:pos x="f51" y="f52"/>
                </a:cxn>
                <a:cxn ang="f32">
                  <a:pos x="f39" y="f42"/>
                </a:cxn>
                <a:cxn ang="f32">
                  <a:pos x="f53" y="f42"/>
                </a:cxn>
                <a:cxn ang="f32">
                  <a:pos x="f43" y="f42"/>
                </a:cxn>
                <a:cxn ang="f33">
                  <a:pos x="f54" y="f52"/>
                </a:cxn>
              </a:cxnLst>
              <a:rect l="f51" t="f52" r="f54" b="f42"/>
              <a:pathLst>
                <a:path>
                  <a:moveTo>
                    <a:pt x="f39" y="f42"/>
                  </a:moveTo>
                  <a:lnTo>
                    <a:pt x="f53" y="f39"/>
                  </a:lnTo>
                  <a:lnTo>
                    <a:pt x="f43" y="f42"/>
                  </a:lnTo>
                  <a:close/>
                </a:path>
              </a:pathLst>
            </a:custGeom>
            <a:solidFill>
              <a:srgbClr val="90C226">
                <a:alpha val="85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sk-SK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</p:grpSp>
      <p:sp>
        <p:nvSpPr>
          <p:cNvPr id="13" name="Title 1"/>
          <p:cNvSpPr txBox="1">
            <a:spLocks noGrp="1"/>
          </p:cNvSpPr>
          <p:nvPr>
            <p:ph type="ctrTitle"/>
          </p:nvPr>
        </p:nvSpPr>
        <p:spPr>
          <a:xfrm>
            <a:off x="1507068" y="2404533"/>
            <a:ext cx="7766931" cy="1646304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pPr lvl="0"/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14" name="Subtitle 2"/>
          <p:cNvSpPr txBox="1">
            <a:spLocks noGrp="1"/>
          </p:cNvSpPr>
          <p:nvPr>
            <p:ph type="subTitle" idx="1"/>
          </p:nvPr>
        </p:nvSpPr>
        <p:spPr>
          <a:xfrm>
            <a:off x="1507068" y="4050828"/>
            <a:ext cx="7766931" cy="1096895"/>
          </a:xfrm>
        </p:spPr>
        <p:txBody>
          <a:bodyPr/>
          <a:lstStyle>
            <a:lvl1pPr marL="0" indent="0" algn="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sk-SK"/>
              <a:t>Kliknutím upravte štýl predlohy podnadpisu</a:t>
            </a:r>
            <a:endParaRPr lang="en-US"/>
          </a:p>
        </p:txBody>
      </p:sp>
      <p:sp>
        <p:nvSpPr>
          <p:cNvPr id="15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E5F4919-3717-4DD8-ADB4-875CC0EE0E1D}" type="datetime1">
              <a:rPr lang="en-US"/>
              <a:pPr lvl="0"/>
              <a:t>9/17/2021</a:t>
            </a:fld>
            <a:endParaRPr lang="en-US"/>
          </a:p>
        </p:txBody>
      </p:sp>
      <p:sp>
        <p:nvSpPr>
          <p:cNvPr id="16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17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98C0621-B466-4172-90B5-201083AA6CF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844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77332" y="609603"/>
            <a:ext cx="8596667" cy="3403597"/>
          </a:xfrm>
        </p:spPr>
        <p:txBody>
          <a:bodyPr anchor="ctr"/>
          <a:lstStyle>
            <a:lvl1pPr>
              <a:defRPr sz="4400"/>
            </a:lvl1pPr>
          </a:lstStyle>
          <a:p>
            <a:pPr lvl="0"/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677332" y="4470401"/>
            <a:ext cx="8596667" cy="1570957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A230D0D-5B3A-4872-A372-2A459ECB6C0F}" type="datetime1">
              <a:rPr lang="en-US"/>
              <a:pPr lvl="0"/>
              <a:t>9/17/2021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DD2C51E-416C-4EDC-B19F-AA4FB9A4C4B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722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931334" y="609603"/>
            <a:ext cx="8094131" cy="3022604"/>
          </a:xfrm>
        </p:spPr>
        <p:txBody>
          <a:bodyPr anchor="ctr"/>
          <a:lstStyle>
            <a:lvl1pPr>
              <a:defRPr sz="4400"/>
            </a:lvl1pPr>
          </a:lstStyle>
          <a:p>
            <a:pPr lvl="0"/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3" name="Text Placeholder 9"/>
          <p:cNvSpPr txBox="1">
            <a:spLocks noGrp="1"/>
          </p:cNvSpPr>
          <p:nvPr>
            <p:ph type="body" idx="4294967295"/>
          </p:nvPr>
        </p:nvSpPr>
        <p:spPr>
          <a:xfrm>
            <a:off x="1366141" y="3632197"/>
            <a:ext cx="7224528" cy="381003"/>
          </a:xfrm>
        </p:spPr>
        <p:txBody>
          <a:bodyPr anchor="ctr">
            <a:noAutofit/>
          </a:bodyPr>
          <a:lstStyle>
            <a:lvl1pPr marL="0" indent="0">
              <a:buNone/>
              <a:defRPr sz="1600">
                <a:solidFill>
                  <a:srgbClr val="7F7F7F"/>
                </a:solidFill>
              </a:defRPr>
            </a:lvl1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677332" y="4470401"/>
            <a:ext cx="8596667" cy="1570957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60D82D6-5F13-4B6D-8C53-9A2E8ED24436}" type="datetime1">
              <a:rPr lang="en-US"/>
              <a:pPr lvl="0"/>
              <a:t>9/17/2021</a:t>
            </a:fld>
            <a:endParaRPr lang="en-US"/>
          </a:p>
        </p:txBody>
      </p:sp>
      <p:sp>
        <p:nvSpPr>
          <p:cNvPr id="6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3156B33-A2E7-4028-AC28-6012DCE20723}" type="slidenum">
              <a:t>‹#›</a:t>
            </a:fld>
            <a:endParaRPr lang="en-US"/>
          </a:p>
        </p:txBody>
      </p:sp>
      <p:sp>
        <p:nvSpPr>
          <p:cNvPr id="8" name="TextBox 19"/>
          <p:cNvSpPr txBox="1"/>
          <p:nvPr/>
        </p:nvSpPr>
        <p:spPr>
          <a:xfrm>
            <a:off x="541873" y="790379"/>
            <a:ext cx="609603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0" b="0" i="0" u="none" strike="noStrike" kern="1200" cap="none" spc="0" baseline="0">
                <a:solidFill>
                  <a:srgbClr val="C0E474"/>
                </a:solidFill>
                <a:uFillTx/>
                <a:latin typeface="Arial"/>
              </a:rPr>
              <a:t>“</a:t>
            </a:r>
          </a:p>
        </p:txBody>
      </p:sp>
      <p:sp>
        <p:nvSpPr>
          <p:cNvPr id="9" name="TextBox 21"/>
          <p:cNvSpPr txBox="1"/>
          <p:nvPr/>
        </p:nvSpPr>
        <p:spPr>
          <a:xfrm>
            <a:off x="8893015" y="2886559"/>
            <a:ext cx="609603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0" b="0" i="0" u="none" strike="noStrike" kern="1200" cap="none" spc="0" baseline="0">
                <a:solidFill>
                  <a:srgbClr val="C0E474"/>
                </a:solidFill>
                <a:uFillTx/>
                <a:latin typeface="Arial"/>
              </a:rPr>
              <a:t>”</a:t>
            </a:r>
            <a:endParaRPr lang="en-US" sz="1800" b="0" i="0" u="none" strike="noStrike" kern="1200" cap="none" spc="0" baseline="0">
              <a:solidFill>
                <a:srgbClr val="C0E474"/>
              </a:solidFill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092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77332" y="1931990"/>
            <a:ext cx="8596667" cy="2595460"/>
          </a:xfrm>
        </p:spPr>
        <p:txBody>
          <a:bodyPr anchor="b"/>
          <a:lstStyle>
            <a:lvl1pPr>
              <a:defRPr sz="4400"/>
            </a:lvl1pPr>
          </a:lstStyle>
          <a:p>
            <a:pPr lvl="0"/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677332" y="4527450"/>
            <a:ext cx="8596667" cy="151391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845BFED-C5D2-4954-9E77-759D30C32093}" type="datetime1">
              <a:rPr lang="en-US"/>
              <a:pPr lvl="0"/>
              <a:t>9/17/2021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CD0CFC3-F72B-49CA-A4F6-AF49E46D820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485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 ponu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931334" y="609603"/>
            <a:ext cx="8094131" cy="3022604"/>
          </a:xfrm>
        </p:spPr>
        <p:txBody>
          <a:bodyPr anchor="ctr"/>
          <a:lstStyle>
            <a:lvl1pPr>
              <a:defRPr sz="4400"/>
            </a:lvl1pPr>
          </a:lstStyle>
          <a:p>
            <a:pPr lvl="0"/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3" name="Text Placeholder 9"/>
          <p:cNvSpPr txBox="1">
            <a:spLocks noGrp="1"/>
          </p:cNvSpPr>
          <p:nvPr>
            <p:ph type="body" idx="4294967295"/>
          </p:nvPr>
        </p:nvSpPr>
        <p:spPr>
          <a:xfrm>
            <a:off x="677332" y="4013201"/>
            <a:ext cx="8596667" cy="514249"/>
          </a:xfrm>
        </p:spPr>
        <p:txBody>
          <a:bodyPr anchor="b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677332" y="4527450"/>
            <a:ext cx="8596667" cy="1513917"/>
          </a:xfrm>
        </p:spPr>
        <p:txBody>
          <a:bodyPr/>
          <a:lstStyle>
            <a:lvl1pPr marL="0" indent="0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8E104D7-BDD4-481E-BB7B-10F5DFC2B472}" type="datetime1">
              <a:rPr lang="en-US"/>
              <a:pPr lvl="0"/>
              <a:t>9/17/2021</a:t>
            </a:fld>
            <a:endParaRPr lang="en-US"/>
          </a:p>
        </p:txBody>
      </p:sp>
      <p:sp>
        <p:nvSpPr>
          <p:cNvPr id="6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3681585-1F59-4772-8E9A-1FBDCC988F3F}" type="slidenum">
              <a:t>‹#›</a:t>
            </a:fld>
            <a:endParaRPr lang="en-US"/>
          </a:p>
        </p:txBody>
      </p:sp>
      <p:sp>
        <p:nvSpPr>
          <p:cNvPr id="8" name="TextBox 23"/>
          <p:cNvSpPr txBox="1"/>
          <p:nvPr/>
        </p:nvSpPr>
        <p:spPr>
          <a:xfrm>
            <a:off x="541873" y="790379"/>
            <a:ext cx="609603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0" b="0" i="0" u="none" strike="noStrike" kern="1200" cap="none" spc="0" baseline="0">
                <a:solidFill>
                  <a:srgbClr val="C0E474"/>
                </a:solidFill>
                <a:uFillTx/>
                <a:latin typeface="Arial"/>
              </a:rPr>
              <a:t>“</a:t>
            </a:r>
          </a:p>
        </p:txBody>
      </p:sp>
      <p:sp>
        <p:nvSpPr>
          <p:cNvPr id="9" name="TextBox 24"/>
          <p:cNvSpPr txBox="1"/>
          <p:nvPr/>
        </p:nvSpPr>
        <p:spPr>
          <a:xfrm>
            <a:off x="8893015" y="2886559"/>
            <a:ext cx="609603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0" b="0" i="0" u="none" strike="noStrike" kern="1200" cap="none" spc="0" baseline="0">
                <a:solidFill>
                  <a:srgbClr val="C0E474"/>
                </a:solidFill>
                <a:uFillTx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60159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alebo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85800" y="609603"/>
            <a:ext cx="8588200" cy="3022604"/>
          </a:xfrm>
        </p:spPr>
        <p:txBody>
          <a:bodyPr anchor="ctr"/>
          <a:lstStyle>
            <a:lvl1pPr>
              <a:defRPr sz="4400"/>
            </a:lvl1pPr>
          </a:lstStyle>
          <a:p>
            <a:pPr lvl="0"/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3" name="Text Placeholder 9"/>
          <p:cNvSpPr txBox="1">
            <a:spLocks noGrp="1"/>
          </p:cNvSpPr>
          <p:nvPr>
            <p:ph type="body" idx="4294967295"/>
          </p:nvPr>
        </p:nvSpPr>
        <p:spPr>
          <a:xfrm>
            <a:off x="677332" y="4013201"/>
            <a:ext cx="8596667" cy="514249"/>
          </a:xfrm>
        </p:spPr>
        <p:txBody>
          <a:bodyPr anchor="b">
            <a:noAutofit/>
          </a:bodyPr>
          <a:lstStyle>
            <a:lvl1pPr marL="0" indent="0">
              <a:buNone/>
              <a:defRPr sz="2400">
                <a:solidFill>
                  <a:srgbClr val="90C226"/>
                </a:solidFill>
              </a:defRPr>
            </a:lvl1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677332" y="4527450"/>
            <a:ext cx="8596667" cy="1513917"/>
          </a:xfrm>
        </p:spPr>
        <p:txBody>
          <a:bodyPr/>
          <a:lstStyle>
            <a:lvl1pPr marL="0" indent="0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AEB9EF4-0C9B-4C2F-A93F-6DCA30B83841}" type="datetime1">
              <a:rPr lang="en-US"/>
              <a:pPr lvl="0"/>
              <a:t>9/17/2021</a:t>
            </a:fld>
            <a:endParaRPr lang="en-US"/>
          </a:p>
        </p:txBody>
      </p:sp>
      <p:sp>
        <p:nvSpPr>
          <p:cNvPr id="6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B1636A0-16FC-49FF-80C9-55DCB957FE2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791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B78D426-075A-483E-9315-383F850DC7CB}" type="datetime1">
              <a:rPr lang="en-US"/>
              <a:pPr lvl="0"/>
              <a:t>9/17/2021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87A5A2B-C6CB-4605-9FA2-8E79840872E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736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 txBox="1">
            <a:spLocks noGrp="1"/>
          </p:cNvSpPr>
          <p:nvPr>
            <p:ph type="title" orient="vert"/>
          </p:nvPr>
        </p:nvSpPr>
        <p:spPr>
          <a:xfrm>
            <a:off x="7967670" y="609603"/>
            <a:ext cx="1304739" cy="5251454"/>
          </a:xfrm>
        </p:spPr>
        <p:txBody>
          <a:bodyPr vert="eaVert" anchor="ctr"/>
          <a:lstStyle>
            <a:lvl1pPr>
              <a:defRPr/>
            </a:lvl1pPr>
          </a:lstStyle>
          <a:p>
            <a:pPr lvl="0"/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>
          <a:xfrm>
            <a:off x="677332" y="609603"/>
            <a:ext cx="7060146" cy="525145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0479BE9-CB1D-4EE4-9110-FB165520B44A}" type="datetime1">
              <a:rPr lang="en-US"/>
              <a:pPr lvl="0"/>
              <a:t>9/17/2021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0203454-C4DD-486C-A6EA-E02545F9A90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880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5198079-AAF9-4362-8BA4-6A63C308701B}" type="datetime1">
              <a:rPr lang="en-US"/>
              <a:pPr lvl="0"/>
              <a:t>9/17/2021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28399C4-27F6-4B0D-BBF3-75B3670E60A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10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77332" y="2700863"/>
            <a:ext cx="8596667" cy="1826578"/>
          </a:xfrm>
        </p:spPr>
        <p:txBody>
          <a:bodyPr anchor="b"/>
          <a:lstStyle>
            <a:lvl1pPr>
              <a:defRPr sz="4000"/>
            </a:lvl1pPr>
          </a:lstStyle>
          <a:p>
            <a:pPr lvl="0"/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677332" y="4527450"/>
            <a:ext cx="8596667" cy="860395"/>
          </a:xfrm>
        </p:spPr>
        <p:txBody>
          <a:bodyPr/>
          <a:lstStyle>
            <a:lvl1pPr marL="0" indent="0">
              <a:buNone/>
              <a:defRPr sz="2000">
                <a:solidFill>
                  <a:srgbClr val="7F7F7F"/>
                </a:solidFill>
              </a:defRPr>
            </a:lvl1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75F07DA-1FCC-48BA-9EFC-555A515059D1}" type="datetime1">
              <a:rPr lang="en-US"/>
              <a:pPr lvl="0"/>
              <a:t>9/17/2021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B7660AE-24B8-49F7-AF75-27485E8DDB1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443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677332" y="2160590"/>
            <a:ext cx="4184038" cy="388076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5089971" y="2160590"/>
            <a:ext cx="4184038" cy="388076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A0D68F2-9F04-4E68-AB65-3EBE09AC09F5}" type="datetime1">
              <a:rPr lang="en-US"/>
              <a:pPr lvl="0"/>
              <a:t>9/17/2021</a:t>
            </a:fld>
            <a:endParaRPr lang="en-US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F975464-1DDF-4020-9192-A7309893299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838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675741" y="2160983"/>
            <a:ext cx="4185620" cy="576264"/>
          </a:xfrm>
        </p:spPr>
        <p:txBody>
          <a:bodyPr anchor="b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675741" y="2737247"/>
            <a:ext cx="4185620" cy="330412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5" name="Text Placeholder 4"/>
          <p:cNvSpPr txBox="1">
            <a:spLocks noGrp="1"/>
          </p:cNvSpPr>
          <p:nvPr>
            <p:ph type="body" idx="3"/>
          </p:nvPr>
        </p:nvSpPr>
        <p:spPr>
          <a:xfrm>
            <a:off x="5088379" y="2160983"/>
            <a:ext cx="4185620" cy="576264"/>
          </a:xfrm>
        </p:spPr>
        <p:txBody>
          <a:bodyPr anchor="b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Content Placeholder 5"/>
          <p:cNvSpPr txBox="1">
            <a:spLocks noGrp="1"/>
          </p:cNvSpPr>
          <p:nvPr>
            <p:ph idx="4"/>
          </p:nvPr>
        </p:nvSpPr>
        <p:spPr>
          <a:xfrm>
            <a:off x="5088379" y="2737247"/>
            <a:ext cx="4185620" cy="330412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7" name="Date Placeholder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5061EC1-7BA5-47EF-81A9-80459C17D2F4}" type="datetime1">
              <a:rPr lang="en-US"/>
              <a:pPr lvl="0"/>
              <a:t>9/17/2021</a:t>
            </a:fld>
            <a:endParaRPr lang="en-US"/>
          </a:p>
        </p:txBody>
      </p:sp>
      <p:sp>
        <p:nvSpPr>
          <p:cNvPr id="8" name="Footer Placeholder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9" name="Slide Number Placeholder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2B6E245-79A5-40C5-AB85-AD680AD07BD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431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3" name="Date Placeholder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EE124C9-BADC-4A8E-95CA-150226810E4C}" type="datetime1">
              <a:rPr lang="en-US"/>
              <a:pPr lvl="0"/>
              <a:t>9/17/2021</a:t>
            </a:fld>
            <a:endParaRPr lang="en-US"/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A403BD8-DE42-4E7C-9510-10913707BE0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603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F10C168-915F-48B4-B684-9CA315F703CA}" type="datetime1">
              <a:rPr lang="en-US"/>
              <a:pPr lvl="0"/>
              <a:t>9/17/2021</a:t>
            </a:fld>
            <a:endParaRPr lang="en-US"/>
          </a:p>
        </p:txBody>
      </p:sp>
      <p:sp>
        <p:nvSpPr>
          <p:cNvPr id="3" name="Footer Placeholder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EA5B4AD-0CA9-4317-BD10-40F932535FF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313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77332" y="1498601"/>
            <a:ext cx="3854525" cy="1278468"/>
          </a:xfrm>
        </p:spPr>
        <p:txBody>
          <a:bodyPr anchor="b"/>
          <a:lstStyle>
            <a:lvl1pPr>
              <a:defRPr sz="2000"/>
            </a:lvl1pPr>
          </a:lstStyle>
          <a:p>
            <a:pPr lvl="0"/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4760457" y="514926"/>
            <a:ext cx="4513542" cy="552643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677332" y="2777069"/>
            <a:ext cx="3854525" cy="2584451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A21448C-023B-41E5-9785-CF18F9B4F2A6}" type="datetime1">
              <a:rPr lang="en-US"/>
              <a:pPr lvl="0"/>
              <a:t>9/17/2021</a:t>
            </a:fld>
            <a:endParaRPr lang="en-US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BE19F78-8157-4095-9C92-071D1884C77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280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77332" y="4800600"/>
            <a:ext cx="8596667" cy="566735"/>
          </a:xfrm>
        </p:spPr>
        <p:txBody>
          <a:bodyPr anchor="b"/>
          <a:lstStyle>
            <a:lvl1pPr>
              <a:defRPr sz="2400"/>
            </a:lvl1pPr>
          </a:lstStyle>
          <a:p>
            <a:pPr lvl="0"/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3" name="Picture Placeholder 2"/>
          <p:cNvSpPr txBox="1">
            <a:spLocks noGrp="1"/>
          </p:cNvSpPr>
          <p:nvPr>
            <p:ph type="pic" idx="1"/>
          </p:nvPr>
        </p:nvSpPr>
        <p:spPr>
          <a:xfrm>
            <a:off x="677332" y="609603"/>
            <a:ext cx="8596667" cy="3845719"/>
          </a:xfrm>
        </p:spPr>
        <p:txBody>
          <a:bodyPr anchorCtr="1"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sk-SK"/>
              <a:t>Kliknutím na ikonu pridáte obrázok</a:t>
            </a:r>
            <a:endParaRPr lang="en-US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677332" y="5367335"/>
            <a:ext cx="8596667" cy="674022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4ABB8CB-D266-4B10-AD6A-22FB833992BD}" type="datetime1">
              <a:rPr lang="en-US"/>
              <a:pPr lvl="0"/>
              <a:t>9/17/2021</a:t>
            </a:fld>
            <a:endParaRPr lang="en-US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416B68F-00CF-4680-84CA-BB889BFBDCA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844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>
            <a:off x="0" y="-8467"/>
            <a:ext cx="12192005" cy="6866467"/>
            <a:chOff x="0" y="-8467"/>
            <a:chExt cx="12192005" cy="6866467"/>
          </a:xfrm>
        </p:grpSpPr>
        <p:cxnSp>
          <p:nvCxnSpPr>
            <p:cNvPr id="3" name="Straight Connector 19"/>
            <p:cNvCxnSpPr/>
            <p:nvPr/>
          </p:nvCxnSpPr>
          <p:spPr>
            <a:xfrm>
              <a:off x="9371008" y="0"/>
              <a:ext cx="1219207" cy="6858000"/>
            </a:xfrm>
            <a:prstGeom prst="straightConnector1">
              <a:avLst/>
            </a:prstGeom>
            <a:noFill/>
            <a:ln w="9528" cap="rnd">
              <a:solidFill>
                <a:srgbClr val="BFBFBF"/>
              </a:solidFill>
              <a:prstDash val="solid"/>
              <a:miter/>
            </a:ln>
          </p:spPr>
        </p:cxnSp>
        <p:cxnSp>
          <p:nvCxnSpPr>
            <p:cNvPr id="4" name="Straight Connector 20"/>
            <p:cNvCxnSpPr/>
            <p:nvPr/>
          </p:nvCxnSpPr>
          <p:spPr>
            <a:xfrm flipH="1">
              <a:off x="7425266" y="3681410"/>
              <a:ext cx="4763557" cy="3176590"/>
            </a:xfrm>
            <a:prstGeom prst="straightConnector1">
              <a:avLst/>
            </a:prstGeom>
            <a:noFill/>
            <a:ln w="9528" cap="rnd">
              <a:solidFill>
                <a:srgbClr val="D9D9D9"/>
              </a:solidFill>
              <a:prstDash val="solid"/>
              <a:miter/>
            </a:ln>
          </p:spPr>
        </p:cxnSp>
        <p:sp>
          <p:nvSpPr>
            <p:cNvPr id="5" name="Rectangle 23"/>
            <p:cNvSpPr/>
            <p:nvPr/>
          </p:nvSpPr>
          <p:spPr>
            <a:xfrm>
              <a:off x="9181472" y="-8467"/>
              <a:ext cx="3007351" cy="68664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007349"/>
                <a:gd name="f4" fmla="val 6866467"/>
                <a:gd name="f5" fmla="val 2045532"/>
                <a:gd name="f6" fmla="*/ f0 1 3007349"/>
                <a:gd name="f7" fmla="*/ f1 1 6866467"/>
                <a:gd name="f8" fmla="+- f4 0 f2"/>
                <a:gd name="f9" fmla="+- f3 0 f2"/>
                <a:gd name="f10" fmla="*/ f9 1 3007349"/>
                <a:gd name="f11" fmla="*/ f8 1 6866467"/>
                <a:gd name="f12" fmla="*/ f2 1 f10"/>
                <a:gd name="f13" fmla="*/ f3 1 f10"/>
                <a:gd name="f14" fmla="*/ f2 1 f11"/>
                <a:gd name="f15" fmla="*/ f4 1 f11"/>
                <a:gd name="f16" fmla="*/ f12 f6 1"/>
                <a:gd name="f17" fmla="*/ f13 f6 1"/>
                <a:gd name="f18" fmla="*/ f15 f7 1"/>
                <a:gd name="f19" fmla="*/ f14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17" b="f18"/>
              <a:pathLst>
                <a:path w="3007349" h="6866467">
                  <a:moveTo>
                    <a:pt x="f5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2" y="f4"/>
                  </a:lnTo>
                  <a:lnTo>
                    <a:pt x="f5" y="f2"/>
                  </a:lnTo>
                  <a:close/>
                </a:path>
              </a:pathLst>
            </a:custGeom>
            <a:solidFill>
              <a:srgbClr val="90C226">
                <a:alpha val="3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sk-SK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6" name="Rectangle 25"/>
            <p:cNvSpPr/>
            <p:nvPr/>
          </p:nvSpPr>
          <p:spPr>
            <a:xfrm>
              <a:off x="9603440" y="-8467"/>
              <a:ext cx="2588556" cy="68664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573311"/>
                <a:gd name="f4" fmla="val 6866467"/>
                <a:gd name="f5" fmla="val 1202336"/>
                <a:gd name="f6" fmla="*/ f0 1 2573311"/>
                <a:gd name="f7" fmla="*/ f1 1 6866467"/>
                <a:gd name="f8" fmla="+- f4 0 f2"/>
                <a:gd name="f9" fmla="+- f3 0 f2"/>
                <a:gd name="f10" fmla="*/ f9 1 2573311"/>
                <a:gd name="f11" fmla="*/ f8 1 6866467"/>
                <a:gd name="f12" fmla="*/ f2 1 f10"/>
                <a:gd name="f13" fmla="*/ f3 1 f10"/>
                <a:gd name="f14" fmla="*/ f2 1 f11"/>
                <a:gd name="f15" fmla="*/ f4 1 f11"/>
                <a:gd name="f16" fmla="*/ f12 f6 1"/>
                <a:gd name="f17" fmla="*/ f13 f6 1"/>
                <a:gd name="f18" fmla="*/ f15 f7 1"/>
                <a:gd name="f19" fmla="*/ f14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17" b="f18"/>
              <a:pathLst>
                <a:path w="2573311" h="6866467">
                  <a:moveTo>
                    <a:pt x="f2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5" y="f4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90C226">
                <a:alpha val="2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sk-SK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7" name="Isosceles Triangle 23"/>
            <p:cNvSpPr/>
            <p:nvPr/>
          </p:nvSpPr>
          <p:spPr>
            <a:xfrm>
              <a:off x="8932334" y="3047996"/>
              <a:ext cx="3259671" cy="381000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100000"/>
                <a:gd name="f8" fmla="+- 0 0 -360"/>
                <a:gd name="f9" fmla="+- 0 0 -270"/>
                <a:gd name="f10" fmla="+- 0 0 -180"/>
                <a:gd name="f11" fmla="+- 0 0 -90"/>
                <a:gd name="f12" fmla="abs f3"/>
                <a:gd name="f13" fmla="abs f4"/>
                <a:gd name="f14" fmla="abs f5"/>
                <a:gd name="f15" fmla="*/ f8 f0 1"/>
                <a:gd name="f16" fmla="*/ f9 f0 1"/>
                <a:gd name="f17" fmla="*/ f10 f0 1"/>
                <a:gd name="f18" fmla="*/ f11 f0 1"/>
                <a:gd name="f19" fmla="?: f12 f3 1"/>
                <a:gd name="f20" fmla="?: f13 f4 1"/>
                <a:gd name="f21" fmla="?: f14 f5 1"/>
                <a:gd name="f22" fmla="*/ f15 1 f2"/>
                <a:gd name="f23" fmla="*/ f16 1 f2"/>
                <a:gd name="f24" fmla="*/ f17 1 f2"/>
                <a:gd name="f25" fmla="*/ f18 1 f2"/>
                <a:gd name="f26" fmla="*/ f19 1 21600"/>
                <a:gd name="f27" fmla="*/ f20 1 21600"/>
                <a:gd name="f28" fmla="*/ 21600 f19 1"/>
                <a:gd name="f29" fmla="*/ 21600 f20 1"/>
                <a:gd name="f30" fmla="+- f22 0 f1"/>
                <a:gd name="f31" fmla="+- f23 0 f1"/>
                <a:gd name="f32" fmla="+- f24 0 f1"/>
                <a:gd name="f33" fmla="+- f25 0 f1"/>
                <a:gd name="f34" fmla="min f27 f26"/>
                <a:gd name="f35" fmla="*/ f28 1 f21"/>
                <a:gd name="f36" fmla="*/ f29 1 f21"/>
                <a:gd name="f37" fmla="val f35"/>
                <a:gd name="f38" fmla="val f36"/>
                <a:gd name="f39" fmla="*/ f6 f34 1"/>
                <a:gd name="f40" fmla="+- f38 0 f6"/>
                <a:gd name="f41" fmla="+- f37 0 f6"/>
                <a:gd name="f42" fmla="*/ f38 f34 1"/>
                <a:gd name="f43" fmla="*/ f37 f34 1"/>
                <a:gd name="f44" fmla="*/ f40 1 2"/>
                <a:gd name="f45" fmla="*/ f41 1 2"/>
                <a:gd name="f46" fmla="*/ f41 f7 1"/>
                <a:gd name="f47" fmla="+- f6 f44 0"/>
                <a:gd name="f48" fmla="*/ f46 1 200000"/>
                <a:gd name="f49" fmla="*/ f46 1 100000"/>
                <a:gd name="f50" fmla="+- f48 f45 0"/>
                <a:gd name="f51" fmla="*/ f48 f34 1"/>
                <a:gd name="f52" fmla="*/ f47 f34 1"/>
                <a:gd name="f53" fmla="*/ f49 f34 1"/>
                <a:gd name="f54" fmla="*/ f50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53" y="f39"/>
                </a:cxn>
                <a:cxn ang="f31">
                  <a:pos x="f51" y="f52"/>
                </a:cxn>
                <a:cxn ang="f32">
                  <a:pos x="f39" y="f42"/>
                </a:cxn>
                <a:cxn ang="f32">
                  <a:pos x="f53" y="f42"/>
                </a:cxn>
                <a:cxn ang="f32">
                  <a:pos x="f43" y="f42"/>
                </a:cxn>
                <a:cxn ang="f33">
                  <a:pos x="f54" y="f52"/>
                </a:cxn>
              </a:cxnLst>
              <a:rect l="f51" t="f52" r="f54" b="f42"/>
              <a:pathLst>
                <a:path>
                  <a:moveTo>
                    <a:pt x="f39" y="f42"/>
                  </a:moveTo>
                  <a:lnTo>
                    <a:pt x="f53" y="f39"/>
                  </a:lnTo>
                  <a:lnTo>
                    <a:pt x="f43" y="f42"/>
                  </a:lnTo>
                  <a:close/>
                </a:path>
              </a:pathLst>
            </a:custGeom>
            <a:solidFill>
              <a:srgbClr val="54A021">
                <a:alpha val="72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sk-SK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8" name="Rectangle 27"/>
            <p:cNvSpPr/>
            <p:nvPr/>
          </p:nvSpPr>
          <p:spPr>
            <a:xfrm>
              <a:off x="9334496" y="-8467"/>
              <a:ext cx="2854327" cy="68664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858013"/>
                <a:gd name="f4" fmla="val 6866467"/>
                <a:gd name="f5" fmla="val 2473942"/>
                <a:gd name="f6" fmla="*/ f0 1 2858013"/>
                <a:gd name="f7" fmla="*/ f1 1 6866467"/>
                <a:gd name="f8" fmla="+- f4 0 f2"/>
                <a:gd name="f9" fmla="+- f3 0 f2"/>
                <a:gd name="f10" fmla="*/ f9 1 2858013"/>
                <a:gd name="f11" fmla="*/ f8 1 6866467"/>
                <a:gd name="f12" fmla="*/ f2 1 f10"/>
                <a:gd name="f13" fmla="*/ f3 1 f10"/>
                <a:gd name="f14" fmla="*/ f2 1 f11"/>
                <a:gd name="f15" fmla="*/ f4 1 f11"/>
                <a:gd name="f16" fmla="*/ f12 f6 1"/>
                <a:gd name="f17" fmla="*/ f13 f6 1"/>
                <a:gd name="f18" fmla="*/ f15 f7 1"/>
                <a:gd name="f19" fmla="*/ f14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17" b="f18"/>
              <a:pathLst>
                <a:path w="2858013" h="6866467">
                  <a:moveTo>
                    <a:pt x="f2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5" y="f4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3F7819">
                <a:alpha val="7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sk-SK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9" name="Rectangle 28"/>
            <p:cNvSpPr/>
            <p:nvPr/>
          </p:nvSpPr>
          <p:spPr>
            <a:xfrm>
              <a:off x="10898733" y="-8467"/>
              <a:ext cx="1290090" cy="68664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90094"/>
                <a:gd name="f4" fmla="val 6858000"/>
                <a:gd name="f5" fmla="val 1019735"/>
                <a:gd name="f6" fmla="*/ f0 1 1290094"/>
                <a:gd name="f7" fmla="*/ f1 1 6858000"/>
                <a:gd name="f8" fmla="+- f4 0 f2"/>
                <a:gd name="f9" fmla="+- f3 0 f2"/>
                <a:gd name="f10" fmla="*/ f9 1 1290094"/>
                <a:gd name="f11" fmla="*/ f8 1 6858000"/>
                <a:gd name="f12" fmla="*/ f2 1 f10"/>
                <a:gd name="f13" fmla="*/ f3 1 f10"/>
                <a:gd name="f14" fmla="*/ f2 1 f11"/>
                <a:gd name="f15" fmla="*/ f4 1 f11"/>
                <a:gd name="f16" fmla="*/ f12 f6 1"/>
                <a:gd name="f17" fmla="*/ f13 f6 1"/>
                <a:gd name="f18" fmla="*/ f15 f7 1"/>
                <a:gd name="f19" fmla="*/ f14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17" b="f18"/>
              <a:pathLst>
                <a:path w="1290094" h="6858000">
                  <a:moveTo>
                    <a:pt x="f5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2" y="f4"/>
                  </a:lnTo>
                  <a:lnTo>
                    <a:pt x="f5" y="f2"/>
                  </a:lnTo>
                  <a:close/>
                </a:path>
              </a:pathLst>
            </a:custGeom>
            <a:solidFill>
              <a:srgbClr val="C0E474">
                <a:alpha val="7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sk-SK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0" name="Rectangle 29"/>
            <p:cNvSpPr/>
            <p:nvPr/>
          </p:nvSpPr>
          <p:spPr>
            <a:xfrm>
              <a:off x="10938994" y="-8467"/>
              <a:ext cx="1249829" cy="68664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49825"/>
                <a:gd name="f4" fmla="val 6858000"/>
                <a:gd name="f5" fmla="val 1109382"/>
                <a:gd name="f6" fmla="*/ f0 1 1249825"/>
                <a:gd name="f7" fmla="*/ f1 1 6858000"/>
                <a:gd name="f8" fmla="+- f4 0 f2"/>
                <a:gd name="f9" fmla="+- f3 0 f2"/>
                <a:gd name="f10" fmla="*/ f9 1 1249825"/>
                <a:gd name="f11" fmla="*/ f8 1 6858000"/>
                <a:gd name="f12" fmla="*/ f2 1 f10"/>
                <a:gd name="f13" fmla="*/ f3 1 f10"/>
                <a:gd name="f14" fmla="*/ f2 1 f11"/>
                <a:gd name="f15" fmla="*/ f4 1 f11"/>
                <a:gd name="f16" fmla="*/ f12 f6 1"/>
                <a:gd name="f17" fmla="*/ f13 f6 1"/>
                <a:gd name="f18" fmla="*/ f15 f7 1"/>
                <a:gd name="f19" fmla="*/ f14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17" b="f18"/>
              <a:pathLst>
                <a:path w="1249825" h="6858000">
                  <a:moveTo>
                    <a:pt x="f2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5" y="f4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90C226">
                <a:alpha val="65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sk-SK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1" name="Isosceles Triangle 27"/>
            <p:cNvSpPr/>
            <p:nvPr/>
          </p:nvSpPr>
          <p:spPr>
            <a:xfrm>
              <a:off x="10371664" y="3589870"/>
              <a:ext cx="1817159" cy="326812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100000"/>
                <a:gd name="f8" fmla="+- 0 0 -360"/>
                <a:gd name="f9" fmla="+- 0 0 -270"/>
                <a:gd name="f10" fmla="+- 0 0 -180"/>
                <a:gd name="f11" fmla="+- 0 0 -90"/>
                <a:gd name="f12" fmla="abs f3"/>
                <a:gd name="f13" fmla="abs f4"/>
                <a:gd name="f14" fmla="abs f5"/>
                <a:gd name="f15" fmla="*/ f8 f0 1"/>
                <a:gd name="f16" fmla="*/ f9 f0 1"/>
                <a:gd name="f17" fmla="*/ f10 f0 1"/>
                <a:gd name="f18" fmla="*/ f11 f0 1"/>
                <a:gd name="f19" fmla="?: f12 f3 1"/>
                <a:gd name="f20" fmla="?: f13 f4 1"/>
                <a:gd name="f21" fmla="?: f14 f5 1"/>
                <a:gd name="f22" fmla="*/ f15 1 f2"/>
                <a:gd name="f23" fmla="*/ f16 1 f2"/>
                <a:gd name="f24" fmla="*/ f17 1 f2"/>
                <a:gd name="f25" fmla="*/ f18 1 f2"/>
                <a:gd name="f26" fmla="*/ f19 1 21600"/>
                <a:gd name="f27" fmla="*/ f20 1 21600"/>
                <a:gd name="f28" fmla="*/ 21600 f19 1"/>
                <a:gd name="f29" fmla="*/ 21600 f20 1"/>
                <a:gd name="f30" fmla="+- f22 0 f1"/>
                <a:gd name="f31" fmla="+- f23 0 f1"/>
                <a:gd name="f32" fmla="+- f24 0 f1"/>
                <a:gd name="f33" fmla="+- f25 0 f1"/>
                <a:gd name="f34" fmla="min f27 f26"/>
                <a:gd name="f35" fmla="*/ f28 1 f21"/>
                <a:gd name="f36" fmla="*/ f29 1 f21"/>
                <a:gd name="f37" fmla="val f35"/>
                <a:gd name="f38" fmla="val f36"/>
                <a:gd name="f39" fmla="*/ f6 f34 1"/>
                <a:gd name="f40" fmla="+- f38 0 f6"/>
                <a:gd name="f41" fmla="+- f37 0 f6"/>
                <a:gd name="f42" fmla="*/ f38 f34 1"/>
                <a:gd name="f43" fmla="*/ f37 f34 1"/>
                <a:gd name="f44" fmla="*/ f40 1 2"/>
                <a:gd name="f45" fmla="*/ f41 1 2"/>
                <a:gd name="f46" fmla="*/ f41 f7 1"/>
                <a:gd name="f47" fmla="+- f6 f44 0"/>
                <a:gd name="f48" fmla="*/ f46 1 200000"/>
                <a:gd name="f49" fmla="*/ f46 1 100000"/>
                <a:gd name="f50" fmla="+- f48 f45 0"/>
                <a:gd name="f51" fmla="*/ f48 f34 1"/>
                <a:gd name="f52" fmla="*/ f47 f34 1"/>
                <a:gd name="f53" fmla="*/ f49 f34 1"/>
                <a:gd name="f54" fmla="*/ f50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53" y="f39"/>
                </a:cxn>
                <a:cxn ang="f31">
                  <a:pos x="f51" y="f52"/>
                </a:cxn>
                <a:cxn ang="f32">
                  <a:pos x="f39" y="f42"/>
                </a:cxn>
                <a:cxn ang="f32">
                  <a:pos x="f53" y="f42"/>
                </a:cxn>
                <a:cxn ang="f32">
                  <a:pos x="f43" y="f42"/>
                </a:cxn>
                <a:cxn ang="f33">
                  <a:pos x="f54" y="f52"/>
                </a:cxn>
              </a:cxnLst>
              <a:rect l="f51" t="f52" r="f54" b="f42"/>
              <a:pathLst>
                <a:path>
                  <a:moveTo>
                    <a:pt x="f39" y="f42"/>
                  </a:moveTo>
                  <a:lnTo>
                    <a:pt x="f53" y="f39"/>
                  </a:lnTo>
                  <a:lnTo>
                    <a:pt x="f43" y="f42"/>
                  </a:lnTo>
                  <a:close/>
                </a:path>
              </a:pathLst>
            </a:custGeom>
            <a:solidFill>
              <a:srgbClr val="90C226">
                <a:alpha val="8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sk-SK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2" name="Isosceles Triangle 28"/>
            <p:cNvSpPr/>
            <p:nvPr/>
          </p:nvSpPr>
          <p:spPr>
            <a:xfrm>
              <a:off x="0" y="4013201"/>
              <a:ext cx="448732" cy="284479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360"/>
                <a:gd name="f8" fmla="+- 0 0 -270"/>
                <a:gd name="f9" fmla="+- 0 0 -180"/>
                <a:gd name="f10" fmla="+- 0 0 -90"/>
                <a:gd name="f11" fmla="abs f3"/>
                <a:gd name="f12" fmla="abs f4"/>
                <a:gd name="f13" fmla="abs f5"/>
                <a:gd name="f14" fmla="*/ f7 f0 1"/>
                <a:gd name="f15" fmla="*/ f8 f0 1"/>
                <a:gd name="f16" fmla="*/ f9 f0 1"/>
                <a:gd name="f17" fmla="*/ f10 f0 1"/>
                <a:gd name="f18" fmla="?: f11 f3 1"/>
                <a:gd name="f19" fmla="?: f12 f4 1"/>
                <a:gd name="f20" fmla="?: f13 f5 1"/>
                <a:gd name="f21" fmla="*/ f14 1 f2"/>
                <a:gd name="f22" fmla="*/ f15 1 f2"/>
                <a:gd name="f23" fmla="*/ f16 1 f2"/>
                <a:gd name="f24" fmla="*/ f17 1 f2"/>
                <a:gd name="f25" fmla="*/ f18 1 21600"/>
                <a:gd name="f26" fmla="*/ f19 1 21600"/>
                <a:gd name="f27" fmla="*/ 21600 f18 1"/>
                <a:gd name="f28" fmla="*/ 21600 f19 1"/>
                <a:gd name="f29" fmla="+- f21 0 f1"/>
                <a:gd name="f30" fmla="+- f22 0 f1"/>
                <a:gd name="f31" fmla="+- f23 0 f1"/>
                <a:gd name="f32" fmla="+- f24 0 f1"/>
                <a:gd name="f33" fmla="min f26 f25"/>
                <a:gd name="f34" fmla="*/ f27 1 f20"/>
                <a:gd name="f35" fmla="*/ f28 1 f20"/>
                <a:gd name="f36" fmla="val f34"/>
                <a:gd name="f37" fmla="val f35"/>
                <a:gd name="f38" fmla="*/ f6 f33 1"/>
                <a:gd name="f39" fmla="+- f37 0 f6"/>
                <a:gd name="f40" fmla="+- f36 0 f6"/>
                <a:gd name="f41" fmla="*/ f37 f33 1"/>
                <a:gd name="f42" fmla="*/ f36 f33 1"/>
                <a:gd name="f43" fmla="*/ f39 1 2"/>
                <a:gd name="f44" fmla="*/ f40 1 2"/>
                <a:gd name="f45" fmla="*/ f40 f6 1"/>
                <a:gd name="f46" fmla="+- f6 f43 0"/>
                <a:gd name="f47" fmla="*/ f45 1 200000"/>
                <a:gd name="f48" fmla="*/ f45 1 100000"/>
                <a:gd name="f49" fmla="+- f47 f44 0"/>
                <a:gd name="f50" fmla="*/ f47 f33 1"/>
                <a:gd name="f51" fmla="*/ f46 f33 1"/>
                <a:gd name="f52" fmla="*/ f48 f33 1"/>
                <a:gd name="f53" fmla="*/ f49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52" y="f38"/>
                </a:cxn>
                <a:cxn ang="f30">
                  <a:pos x="f50" y="f51"/>
                </a:cxn>
                <a:cxn ang="f31">
                  <a:pos x="f38" y="f41"/>
                </a:cxn>
                <a:cxn ang="f31">
                  <a:pos x="f52" y="f41"/>
                </a:cxn>
                <a:cxn ang="f31">
                  <a:pos x="f42" y="f41"/>
                </a:cxn>
                <a:cxn ang="f32">
                  <a:pos x="f53" y="f51"/>
                </a:cxn>
              </a:cxnLst>
              <a:rect l="f50" t="f51" r="f53" b="f41"/>
              <a:pathLst>
                <a:path>
                  <a:moveTo>
                    <a:pt x="f38" y="f41"/>
                  </a:moveTo>
                  <a:lnTo>
                    <a:pt x="f52" y="f38"/>
                  </a:lnTo>
                  <a:lnTo>
                    <a:pt x="f42" y="f41"/>
                  </a:lnTo>
                  <a:close/>
                </a:path>
              </a:pathLst>
            </a:custGeom>
            <a:solidFill>
              <a:srgbClr val="90C226">
                <a:alpha val="85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sk-SK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</p:grpSp>
      <p:sp>
        <p:nvSpPr>
          <p:cNvPr id="13" name="Title Placeholder 1"/>
          <p:cNvSpPr txBox="1">
            <a:spLocks noGrp="1"/>
          </p:cNvSpPr>
          <p:nvPr>
            <p:ph type="title"/>
          </p:nvPr>
        </p:nvSpPr>
        <p:spPr>
          <a:xfrm>
            <a:off x="677332" y="609603"/>
            <a:ext cx="8596667" cy="13207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14" name="Text Placeholder 2"/>
          <p:cNvSpPr txBox="1">
            <a:spLocks noGrp="1"/>
          </p:cNvSpPr>
          <p:nvPr>
            <p:ph type="body" idx="1"/>
          </p:nvPr>
        </p:nvSpPr>
        <p:spPr>
          <a:xfrm>
            <a:off x="677332" y="2160590"/>
            <a:ext cx="8596667" cy="388076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15" name="Date Placeholder 3"/>
          <p:cNvSpPr txBox="1">
            <a:spLocks noGrp="1"/>
          </p:cNvSpPr>
          <p:nvPr>
            <p:ph type="dt" sz="half" idx="2"/>
          </p:nvPr>
        </p:nvSpPr>
        <p:spPr>
          <a:xfrm>
            <a:off x="7205133" y="6041358"/>
            <a:ext cx="91194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900" b="0" i="0" u="none" strike="noStrike" kern="1200" cap="none" spc="0" baseline="0">
                <a:solidFill>
                  <a:srgbClr val="898989"/>
                </a:solidFill>
                <a:uFillTx/>
                <a:latin typeface="Trebuchet MS"/>
              </a:defRPr>
            </a:lvl1pPr>
          </a:lstStyle>
          <a:p>
            <a:pPr lvl="0"/>
            <a:fld id="{58E5262B-FB76-43F1-82CA-1E6802A2611F}" type="datetime1">
              <a:rPr lang="en-US"/>
              <a:pPr lvl="0"/>
              <a:t>9/17/2021</a:t>
            </a:fld>
            <a:endParaRPr lang="en-US"/>
          </a:p>
        </p:txBody>
      </p:sp>
      <p:sp>
        <p:nvSpPr>
          <p:cNvPr id="16" name="Footer Placeholder 4"/>
          <p:cNvSpPr txBox="1">
            <a:spLocks noGrp="1"/>
          </p:cNvSpPr>
          <p:nvPr>
            <p:ph type="ftr" sz="quarter" idx="3"/>
          </p:nvPr>
        </p:nvSpPr>
        <p:spPr>
          <a:xfrm>
            <a:off x="677332" y="6041358"/>
            <a:ext cx="6297609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900" b="0" i="0" u="none" strike="noStrike" kern="1200" cap="none" spc="0" baseline="0">
                <a:solidFill>
                  <a:srgbClr val="898989"/>
                </a:solidFill>
                <a:uFillTx/>
                <a:latin typeface="Trebuchet MS"/>
              </a:defRPr>
            </a:lvl1pPr>
          </a:lstStyle>
          <a:p>
            <a:pPr lvl="0"/>
            <a:endParaRPr lang="en-US"/>
          </a:p>
        </p:txBody>
      </p:sp>
      <p:sp>
        <p:nvSpPr>
          <p:cNvPr id="17" name="Slide Number Placeholder 5"/>
          <p:cNvSpPr txBox="1">
            <a:spLocks noGrp="1"/>
          </p:cNvSpPr>
          <p:nvPr>
            <p:ph type="sldNum" sz="quarter" idx="4"/>
          </p:nvPr>
        </p:nvSpPr>
        <p:spPr>
          <a:xfrm>
            <a:off x="8590659" y="6041358"/>
            <a:ext cx="68334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900" b="0" i="0" u="none" strike="noStrike" kern="1200" cap="none" spc="0" baseline="0">
                <a:solidFill>
                  <a:srgbClr val="90C226"/>
                </a:solidFill>
                <a:uFillTx/>
                <a:latin typeface="Trebuchet MS"/>
              </a:defRPr>
            </a:lvl1pPr>
          </a:lstStyle>
          <a:p>
            <a:pPr lvl="0"/>
            <a:fld id="{1EBE7AA0-D840-4F05-9505-0C8C506826DB}" type="slidenum"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marL="0" marR="0" lvl="0" indent="0" algn="l" defTabSz="4572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sk-SK" sz="3600" b="0" i="0" u="none" strike="noStrike" kern="1200" cap="none" spc="0" baseline="0">
          <a:solidFill>
            <a:srgbClr val="90C226"/>
          </a:solidFill>
          <a:uFillTx/>
          <a:latin typeface="Trebuchet MS"/>
        </a:defRPr>
      </a:lvl1pPr>
    </p:titleStyle>
    <p:bodyStyle>
      <a:lvl1pPr marL="342900" marR="0" lvl="0" indent="-342900" algn="l" defTabSz="457200" rtl="0" fontAlgn="auto" hangingPunct="1">
        <a:lnSpc>
          <a:spcPct val="100000"/>
        </a:lnSpc>
        <a:spcBef>
          <a:spcPts val="1000"/>
        </a:spcBef>
        <a:spcAft>
          <a:spcPts val="0"/>
        </a:spcAft>
        <a:buClr>
          <a:srgbClr val="90C226"/>
        </a:buClr>
        <a:buSzPct val="80000"/>
        <a:buFont typeface="Wingdings 3"/>
        <a:buChar char=""/>
        <a:tabLst/>
        <a:defRPr lang="sk-SK" sz="1800" b="0" i="0" u="none" strike="noStrike" kern="1200" cap="none" spc="0" baseline="0">
          <a:solidFill>
            <a:srgbClr val="404040"/>
          </a:solidFill>
          <a:uFillTx/>
          <a:latin typeface="Trebuchet MS"/>
        </a:defRPr>
      </a:lvl1pPr>
      <a:lvl2pPr marL="742950" marR="0" lvl="1" indent="-285750" algn="l" defTabSz="457200" rtl="0" fontAlgn="auto" hangingPunct="1">
        <a:lnSpc>
          <a:spcPct val="100000"/>
        </a:lnSpc>
        <a:spcBef>
          <a:spcPts val="1000"/>
        </a:spcBef>
        <a:spcAft>
          <a:spcPts val="0"/>
        </a:spcAft>
        <a:buClr>
          <a:srgbClr val="90C226"/>
        </a:buClr>
        <a:buSzPct val="80000"/>
        <a:buFont typeface="Wingdings 3"/>
        <a:buChar char=""/>
        <a:tabLst/>
        <a:defRPr lang="sk-SK" sz="1600" b="0" i="0" u="none" strike="noStrike" kern="1200" cap="none" spc="0" baseline="0">
          <a:solidFill>
            <a:srgbClr val="404040"/>
          </a:solidFill>
          <a:uFillTx/>
          <a:latin typeface="Trebuchet MS"/>
        </a:defRPr>
      </a:lvl2pPr>
      <a:lvl3pPr marL="1143000" marR="0" lvl="2" indent="-228600" algn="l" defTabSz="457200" rtl="0" fontAlgn="auto" hangingPunct="1">
        <a:lnSpc>
          <a:spcPct val="100000"/>
        </a:lnSpc>
        <a:spcBef>
          <a:spcPts val="1000"/>
        </a:spcBef>
        <a:spcAft>
          <a:spcPts val="0"/>
        </a:spcAft>
        <a:buClr>
          <a:srgbClr val="90C226"/>
        </a:buClr>
        <a:buSzPct val="80000"/>
        <a:buFont typeface="Wingdings 3"/>
        <a:buChar char=""/>
        <a:tabLst/>
        <a:defRPr lang="sk-SK" sz="1400" b="0" i="0" u="none" strike="noStrike" kern="1200" cap="none" spc="0" baseline="0">
          <a:solidFill>
            <a:srgbClr val="404040"/>
          </a:solidFill>
          <a:uFillTx/>
          <a:latin typeface="Trebuchet MS"/>
        </a:defRPr>
      </a:lvl3pPr>
      <a:lvl4pPr marL="1600200" marR="0" lvl="3" indent="-228600" algn="l" defTabSz="457200" rtl="0" fontAlgn="auto" hangingPunct="1">
        <a:lnSpc>
          <a:spcPct val="100000"/>
        </a:lnSpc>
        <a:spcBef>
          <a:spcPts val="1000"/>
        </a:spcBef>
        <a:spcAft>
          <a:spcPts val="0"/>
        </a:spcAft>
        <a:buClr>
          <a:srgbClr val="90C226"/>
        </a:buClr>
        <a:buSzPct val="80000"/>
        <a:buFont typeface="Wingdings 3"/>
        <a:buChar char=""/>
        <a:tabLst/>
        <a:defRPr lang="sk-SK" sz="1200" b="0" i="0" u="none" strike="noStrike" kern="1200" cap="none" spc="0" baseline="0">
          <a:solidFill>
            <a:srgbClr val="404040"/>
          </a:solidFill>
          <a:uFillTx/>
          <a:latin typeface="Trebuchet MS"/>
        </a:defRPr>
      </a:lvl4pPr>
      <a:lvl5pPr marL="2057400" marR="0" lvl="4" indent="-228600" algn="l" defTabSz="457200" rtl="0" fontAlgn="auto" hangingPunct="1">
        <a:lnSpc>
          <a:spcPct val="100000"/>
        </a:lnSpc>
        <a:spcBef>
          <a:spcPts val="1000"/>
        </a:spcBef>
        <a:spcAft>
          <a:spcPts val="0"/>
        </a:spcAft>
        <a:buClr>
          <a:srgbClr val="90C226"/>
        </a:buClr>
        <a:buSzPct val="80000"/>
        <a:buFont typeface="Wingdings 3"/>
        <a:buChar char=""/>
        <a:tabLst/>
        <a:defRPr lang="sk-SK" sz="1200" b="0" i="0" u="none" strike="noStrike" kern="1200" cap="none" spc="0" baseline="0">
          <a:solidFill>
            <a:srgbClr val="404040"/>
          </a:solidFill>
          <a:uFillTx/>
          <a:latin typeface="Trebuchet M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ctrTitle"/>
          </p:nvPr>
        </p:nvSpPr>
        <p:spPr>
          <a:xfrm>
            <a:off x="1448345" y="1565635"/>
            <a:ext cx="7766931" cy="1646304"/>
          </a:xfrm>
        </p:spPr>
        <p:txBody>
          <a:bodyPr/>
          <a:lstStyle/>
          <a:p>
            <a:pPr lvl="0"/>
            <a:r>
              <a:rPr lang="sk-SK" sz="4400">
                <a:solidFill>
                  <a:srgbClr val="FF0000"/>
                </a:solidFill>
                <a:latin typeface="Times New Roman" pitchFamily="18"/>
              </a:rPr>
              <a:t>Vytvorenie značky rajeckého piva </a:t>
            </a:r>
            <a:endParaRPr lang="sk-SK" sz="4400"/>
          </a:p>
        </p:txBody>
      </p:sp>
      <p:sp>
        <p:nvSpPr>
          <p:cNvPr id="3" name="Podnadpis 2"/>
          <p:cNvSpPr txBox="1"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/>
            <a:r>
              <a:rPr lang="sk-SK">
                <a:solidFill>
                  <a:srgbClr val="000000"/>
                </a:solidFill>
              </a:rPr>
              <a:t>Ing. Ján Jasenovec, PhD. </a:t>
            </a:r>
          </a:p>
          <a:p>
            <a:pPr lvl="0"/>
            <a:r>
              <a:rPr lang="sk-SK">
                <a:solidFill>
                  <a:srgbClr val="000000"/>
                </a:solidFill>
              </a:rPr>
              <a:t>prednosta Mestského úradu Rajec</a:t>
            </a:r>
          </a:p>
        </p:txBody>
      </p:sp>
      <p:pic>
        <p:nvPicPr>
          <p:cNvPr id="4" name="Obrázok 5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068" y="466874"/>
            <a:ext cx="682462" cy="931782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5" name="Rovná spojnica 6"/>
          <p:cNvCxnSpPr/>
          <p:nvPr/>
        </p:nvCxnSpPr>
        <p:spPr>
          <a:xfrm>
            <a:off x="2416027" y="956343"/>
            <a:ext cx="6857973" cy="0"/>
          </a:xfrm>
          <a:prstGeom prst="straightConnector1">
            <a:avLst/>
          </a:prstGeom>
          <a:noFill/>
          <a:ln w="12701" cap="rnd">
            <a:solidFill>
              <a:srgbClr val="0070C0"/>
            </a:solidFill>
            <a:prstDash val="solid"/>
            <a:miter/>
          </a:ln>
        </p:spPr>
      </p:cxnSp>
      <p:pic>
        <p:nvPicPr>
          <p:cNvPr id="6" name="Obrázok 5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6496"/>
          <a:stretch/>
        </p:blipFill>
        <p:spPr bwMode="auto">
          <a:xfrm>
            <a:off x="2389025" y="5604147"/>
            <a:ext cx="6911975" cy="10287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ctrTitle"/>
          </p:nvPr>
        </p:nvSpPr>
        <p:spPr>
          <a:xfrm>
            <a:off x="830512" y="1704816"/>
            <a:ext cx="8615495" cy="516407"/>
          </a:xfrm>
        </p:spPr>
        <p:txBody>
          <a:bodyPr/>
          <a:lstStyle/>
          <a:p>
            <a:pPr lvl="0" algn="l"/>
            <a:r>
              <a:rPr lang="sk-SK" sz="2800">
                <a:solidFill>
                  <a:srgbClr val="FF0000"/>
                </a:solidFill>
                <a:latin typeface="Times New Roman" pitchFamily="18"/>
              </a:rPr>
              <a:t>Produktová rada – pivo RAJECKÝ FOJT</a:t>
            </a:r>
            <a:endParaRPr lang="sk-SK" sz="2800"/>
          </a:p>
        </p:txBody>
      </p:sp>
      <p:pic>
        <p:nvPicPr>
          <p:cNvPr id="3" name="Obrázok 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068" y="466874"/>
            <a:ext cx="682462" cy="931782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4" name="Rovná spojnica 5"/>
          <p:cNvCxnSpPr/>
          <p:nvPr/>
        </p:nvCxnSpPr>
        <p:spPr>
          <a:xfrm>
            <a:off x="2416027" y="956343"/>
            <a:ext cx="6857973" cy="0"/>
          </a:xfrm>
          <a:prstGeom prst="straightConnector1">
            <a:avLst/>
          </a:prstGeom>
          <a:noFill/>
          <a:ln w="12701" cap="rnd">
            <a:solidFill>
              <a:srgbClr val="0070C0"/>
            </a:solidFill>
            <a:prstDash val="solid"/>
            <a:miter/>
          </a:ln>
        </p:spPr>
      </p:cxnSp>
      <p:pic>
        <p:nvPicPr>
          <p:cNvPr id="5" name="Obrázok 6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5196" y="2369631"/>
            <a:ext cx="6749387" cy="3856792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ctrTitle"/>
          </p:nvPr>
        </p:nvSpPr>
        <p:spPr>
          <a:xfrm>
            <a:off x="830512" y="1704816"/>
            <a:ext cx="8615495" cy="516407"/>
          </a:xfrm>
        </p:spPr>
        <p:txBody>
          <a:bodyPr/>
          <a:lstStyle/>
          <a:p>
            <a:pPr lvl="0" algn="l"/>
            <a:r>
              <a:rPr lang="sk-SK" sz="2800">
                <a:solidFill>
                  <a:srgbClr val="FF0000"/>
                </a:solidFill>
                <a:latin typeface="Times New Roman" pitchFamily="18"/>
              </a:rPr>
              <a:t>Produktová rada rajeckého piva v realite</a:t>
            </a:r>
            <a:endParaRPr lang="sk-SK" sz="2800"/>
          </a:p>
        </p:txBody>
      </p:sp>
      <p:pic>
        <p:nvPicPr>
          <p:cNvPr id="3" name="Obrázok 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068" y="466874"/>
            <a:ext cx="682462" cy="931782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4" name="Rovná spojnica 5"/>
          <p:cNvCxnSpPr/>
          <p:nvPr/>
        </p:nvCxnSpPr>
        <p:spPr>
          <a:xfrm>
            <a:off x="2416027" y="956343"/>
            <a:ext cx="6857973" cy="0"/>
          </a:xfrm>
          <a:prstGeom prst="straightConnector1">
            <a:avLst/>
          </a:prstGeom>
          <a:noFill/>
          <a:ln w="12701" cap="rnd">
            <a:solidFill>
              <a:srgbClr val="0070C0"/>
            </a:solidFill>
            <a:prstDash val="solid"/>
            <a:miter/>
          </a:ln>
        </p:spPr>
      </p:cxnSp>
      <p:pic>
        <p:nvPicPr>
          <p:cNvPr id="5" name="Obrázok 3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557" y="2236073"/>
            <a:ext cx="2822624" cy="423536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Obrázok 8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9213" y="2236082"/>
            <a:ext cx="2822624" cy="423536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ctrTitle"/>
          </p:nvPr>
        </p:nvSpPr>
        <p:spPr>
          <a:xfrm>
            <a:off x="830512" y="1704816"/>
            <a:ext cx="8615495" cy="516407"/>
          </a:xfrm>
        </p:spPr>
        <p:txBody>
          <a:bodyPr/>
          <a:lstStyle/>
          <a:p>
            <a:pPr lvl="0" algn="l"/>
            <a:r>
              <a:rPr lang="sk-SK" sz="2800">
                <a:solidFill>
                  <a:srgbClr val="FF0000"/>
                </a:solidFill>
                <a:latin typeface="Times New Roman" pitchFamily="18"/>
              </a:rPr>
              <a:t>Propagácia značky rajeckého piva v darčekovom balení</a:t>
            </a:r>
            <a:endParaRPr lang="sk-SK" sz="2800"/>
          </a:p>
        </p:txBody>
      </p:sp>
      <p:pic>
        <p:nvPicPr>
          <p:cNvPr id="3" name="Obrázok 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068" y="466874"/>
            <a:ext cx="682462" cy="931782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4" name="Rovná spojnica 5"/>
          <p:cNvCxnSpPr/>
          <p:nvPr/>
        </p:nvCxnSpPr>
        <p:spPr>
          <a:xfrm>
            <a:off x="2416027" y="956343"/>
            <a:ext cx="6857973" cy="0"/>
          </a:xfrm>
          <a:prstGeom prst="straightConnector1">
            <a:avLst/>
          </a:prstGeom>
          <a:noFill/>
          <a:ln w="12701" cap="rnd">
            <a:solidFill>
              <a:srgbClr val="0070C0"/>
            </a:solidFill>
            <a:prstDash val="solid"/>
            <a:miter/>
          </a:ln>
        </p:spPr>
      </p:cxnSp>
      <p:pic>
        <p:nvPicPr>
          <p:cNvPr id="5" name="Obrázok 6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695" y="2221233"/>
            <a:ext cx="2671501" cy="441930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Obrázok 9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0263" y="2221233"/>
            <a:ext cx="2688226" cy="444698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Obrázok 11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4556" y="2221233"/>
            <a:ext cx="2688226" cy="444698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ctrTitle"/>
          </p:nvPr>
        </p:nvSpPr>
        <p:spPr>
          <a:xfrm>
            <a:off x="830512" y="1704816"/>
            <a:ext cx="9000512" cy="516407"/>
          </a:xfrm>
        </p:spPr>
        <p:txBody>
          <a:bodyPr/>
          <a:lstStyle/>
          <a:p>
            <a:pPr lvl="0" algn="l"/>
            <a:r>
              <a:rPr lang="sk-SK" sz="2800">
                <a:solidFill>
                  <a:srgbClr val="FF0000"/>
                </a:solidFill>
                <a:latin typeface="Times New Roman" pitchFamily="18"/>
              </a:rPr>
              <a:t>Propagácia značky rajeckého piva – historická báseň o pive</a:t>
            </a:r>
            <a:br>
              <a:rPr lang="sk-SK" sz="2800">
                <a:solidFill>
                  <a:srgbClr val="FF0000"/>
                </a:solidFill>
                <a:latin typeface="Times New Roman" pitchFamily="18"/>
              </a:rPr>
            </a:br>
            <a:r>
              <a:rPr lang="sk-SK" sz="2800">
                <a:solidFill>
                  <a:srgbClr val="FF0000"/>
                </a:solidFill>
                <a:latin typeface="Times New Roman" pitchFamily="18"/>
              </a:rPr>
              <a:t>s historickým zhrnutím varenia piva v Rajci</a:t>
            </a:r>
            <a:endParaRPr lang="sk-SK" sz="2800"/>
          </a:p>
        </p:txBody>
      </p:sp>
      <p:pic>
        <p:nvPicPr>
          <p:cNvPr id="3" name="Obrázok 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068" y="466874"/>
            <a:ext cx="682462" cy="931782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4" name="Rovná spojnica 5"/>
          <p:cNvCxnSpPr/>
          <p:nvPr/>
        </p:nvCxnSpPr>
        <p:spPr>
          <a:xfrm>
            <a:off x="2416027" y="956343"/>
            <a:ext cx="6857973" cy="0"/>
          </a:xfrm>
          <a:prstGeom prst="straightConnector1">
            <a:avLst/>
          </a:prstGeom>
          <a:noFill/>
          <a:ln w="12701" cap="rnd">
            <a:solidFill>
              <a:srgbClr val="0070C0"/>
            </a:solidFill>
            <a:prstDash val="solid"/>
            <a:miter/>
          </a:ln>
        </p:spPr>
      </p:cxnSp>
      <p:sp>
        <p:nvSpPr>
          <p:cNvPr id="5" name="BlokTextu 7"/>
          <p:cNvSpPr txBox="1"/>
          <p:nvPr/>
        </p:nvSpPr>
        <p:spPr>
          <a:xfrm>
            <a:off x="830512" y="2394036"/>
            <a:ext cx="5951290" cy="28623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900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k-SK" sz="18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Times New Roman" pitchFamily="18"/>
              </a:rPr>
              <a:t>„Chvála rajeckého piva“, úryvok rozsiahlej básne miestneho farára Karola Akaya, ktorý ju napísal okolo roku 1800. </a:t>
            </a:r>
          </a:p>
          <a:p>
            <a:pPr marL="0" marR="0" lvl="0" indent="0" algn="just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900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k-SK" sz="18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Times New Roman" pitchFamily="18"/>
              </a:rPr>
              <a:t>Malá ukážka z nej: </a:t>
            </a:r>
            <a:endParaRPr lang="sk-SK" sz="28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Times New Roman" pitchFamily="18"/>
            </a:endParaRPr>
          </a:p>
          <a:p>
            <a:pPr marL="0" marR="0" lvl="0" indent="0" algn="just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900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k-SK" sz="18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Times New Roman" pitchFamily="18"/>
              </a:rPr>
              <a:t> </a:t>
            </a:r>
            <a:endParaRPr lang="sk-SK" sz="28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Times New Roman" pitchFamily="18"/>
            </a:endParaRPr>
          </a:p>
          <a:p>
            <a:pPr marL="0" marR="0" lvl="0" indent="0" algn="just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900" algn="l"/>
                <a:tab pos="2514600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k-SK" sz="18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Times New Roman" pitchFamily="18"/>
              </a:rPr>
              <a:t>	</a:t>
            </a:r>
            <a:r>
              <a:rPr lang="sk-SK" sz="1800" b="0" i="1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Times New Roman" pitchFamily="18"/>
              </a:rPr>
              <a:t>Do Rajca, do Rajca šuhaji.	Kto trpí na kameň-bolesť,</a:t>
            </a:r>
            <a:endParaRPr lang="sk-SK" sz="2800" b="0" i="1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Times New Roman" pitchFamily="18"/>
            </a:endParaRPr>
          </a:p>
          <a:p>
            <a:pPr marL="0" marR="0" lvl="0" indent="0" algn="just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900" algn="l"/>
                <a:tab pos="2514600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k-SK" sz="1800" b="0" i="1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Times New Roman" pitchFamily="18"/>
              </a:rPr>
              <a:t>	tam dobré pivo mávají, 		tá je o tom pive povesť,</a:t>
            </a:r>
            <a:endParaRPr lang="sk-SK" sz="2800" b="0" i="1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Times New Roman" pitchFamily="18"/>
            </a:endParaRPr>
          </a:p>
          <a:p>
            <a:pPr marL="0" marR="0" lvl="0" indent="0" algn="just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900" algn="l"/>
                <a:tab pos="2514600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k-SK" sz="1800" b="0" i="1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Times New Roman" pitchFamily="18"/>
              </a:rPr>
              <a:t>	keď ho na večer navarí, 		aby plný fertal chytil,</a:t>
            </a:r>
            <a:endParaRPr lang="sk-SK" sz="2800" b="0" i="1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Times New Roman" pitchFamily="18"/>
            </a:endParaRPr>
          </a:p>
          <a:p>
            <a:pPr marL="0" marR="0" lvl="0" indent="0" algn="just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900" algn="l"/>
                <a:tab pos="2514600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k-SK" sz="1800" b="0" i="1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Times New Roman" pitchFamily="18"/>
              </a:rPr>
              <a:t>	ráno je už pivo starý, 			na jeden dúšok ho vypil, </a:t>
            </a:r>
            <a:endParaRPr lang="sk-SK" sz="2800" b="0" i="1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Times New Roman" pitchFamily="18"/>
            </a:endParaRPr>
          </a:p>
          <a:p>
            <a:pPr marL="0" marR="0" lvl="0" indent="0" algn="just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900" algn="l"/>
                <a:tab pos="2514600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k-SK" sz="1800" b="0" i="1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Times New Roman" pitchFamily="18"/>
              </a:rPr>
              <a:t>	tak dobrej a silnej moci, 		hneď bude kameň rezetren,</a:t>
            </a:r>
            <a:endParaRPr lang="sk-SK" sz="2800" b="0" i="1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Times New Roman" pitchFamily="18"/>
            </a:endParaRPr>
          </a:p>
          <a:p>
            <a:pPr marL="0" marR="0" lvl="0" indent="0" algn="just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900" algn="l"/>
                <a:tab pos="2514600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k-SK" sz="1800" b="0" i="1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Times New Roman" pitchFamily="18"/>
              </a:rPr>
              <a:t>	že sa každému zatočí. 			a vynde všetek z neho ven.</a:t>
            </a:r>
            <a:endParaRPr lang="sk-SK" sz="2800" b="0" i="1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Times New Roman" pitchFamily="18"/>
            </a:endParaRPr>
          </a:p>
        </p:txBody>
      </p:sp>
      <p:sp>
        <p:nvSpPr>
          <p:cNvPr id="6" name="BlokTextu 23"/>
          <p:cNvSpPr txBox="1"/>
          <p:nvPr/>
        </p:nvSpPr>
        <p:spPr>
          <a:xfrm>
            <a:off x="6096003" y="5840656"/>
            <a:ext cx="3735022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900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k-SK" sz="18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Times New Roman" pitchFamily="18"/>
              </a:rPr>
              <a:t>Krátky historický prierez varenia piva.</a:t>
            </a:r>
            <a:endParaRPr lang="sk-SK" sz="28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Times New Roman" pitchFamily="18"/>
            </a:endParaRPr>
          </a:p>
        </p:txBody>
      </p:sp>
      <p:pic>
        <p:nvPicPr>
          <p:cNvPr id="7" name="Obrázok 12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0813" y="2909885"/>
            <a:ext cx="1756937" cy="236819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Obrázok 1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6000" y="2909885"/>
            <a:ext cx="1740606" cy="2368195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9" name="Rovná spojovacia šípka 9"/>
          <p:cNvCxnSpPr/>
          <p:nvPr/>
        </p:nvCxnSpPr>
        <p:spPr>
          <a:xfrm>
            <a:off x="5683188" y="2696922"/>
            <a:ext cx="1720791" cy="732078"/>
          </a:xfrm>
          <a:prstGeom prst="straightConnector1">
            <a:avLst/>
          </a:prstGeom>
          <a:noFill/>
          <a:ln w="19046" cap="flat">
            <a:solidFill>
              <a:srgbClr val="000000"/>
            </a:solidFill>
            <a:prstDash val="solid"/>
            <a:miter/>
            <a:tailEnd type="arrow"/>
          </a:ln>
        </p:spPr>
      </p:cxnSp>
      <p:cxnSp>
        <p:nvCxnSpPr>
          <p:cNvPr id="10" name="Rovná spojovacia šípka 9"/>
          <p:cNvCxnSpPr/>
          <p:nvPr/>
        </p:nvCxnSpPr>
        <p:spPr>
          <a:xfrm flipV="1">
            <a:off x="7169901" y="4785064"/>
            <a:ext cx="616407" cy="1077318"/>
          </a:xfrm>
          <a:prstGeom prst="straightConnector1">
            <a:avLst/>
          </a:prstGeom>
          <a:noFill/>
          <a:ln w="19046" cap="flat">
            <a:solidFill>
              <a:srgbClr val="000000"/>
            </a:solidFill>
            <a:prstDash val="solid"/>
            <a:miter/>
            <a:tailEnd type="arrow"/>
          </a:ln>
        </p:spPr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ctrTitle"/>
          </p:nvPr>
        </p:nvSpPr>
        <p:spPr>
          <a:xfrm>
            <a:off x="780175" y="1813895"/>
            <a:ext cx="8615495" cy="611349"/>
          </a:xfrm>
        </p:spPr>
        <p:txBody>
          <a:bodyPr/>
          <a:lstStyle/>
          <a:p>
            <a:pPr lvl="0" algn="l"/>
            <a:r>
              <a:rPr lang="sk-SK" sz="2800">
                <a:solidFill>
                  <a:srgbClr val="FF0000"/>
                </a:solidFill>
                <a:latin typeface="Times New Roman" pitchFamily="18"/>
              </a:rPr>
              <a:t>Propagácia značky rajeckého piva – propagačný materiál</a:t>
            </a:r>
            <a:endParaRPr lang="sk-SK" sz="2800"/>
          </a:p>
        </p:txBody>
      </p:sp>
      <p:pic>
        <p:nvPicPr>
          <p:cNvPr id="3" name="Obrázok 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068" y="466874"/>
            <a:ext cx="682462" cy="931782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4" name="Rovná spojnica 5"/>
          <p:cNvCxnSpPr/>
          <p:nvPr/>
        </p:nvCxnSpPr>
        <p:spPr>
          <a:xfrm>
            <a:off x="2416027" y="956343"/>
            <a:ext cx="6857973" cy="0"/>
          </a:xfrm>
          <a:prstGeom prst="straightConnector1">
            <a:avLst/>
          </a:prstGeom>
          <a:noFill/>
          <a:ln w="12701" cap="rnd">
            <a:solidFill>
              <a:srgbClr val="0070C0"/>
            </a:solidFill>
            <a:prstDash val="solid"/>
            <a:miter/>
          </a:ln>
        </p:spPr>
      </p:cxnSp>
      <p:pic>
        <p:nvPicPr>
          <p:cNvPr id="5" name="Obrázok 6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993" y="2552703"/>
            <a:ext cx="5009211" cy="35415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Obrázok 10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3" y="2943225"/>
            <a:ext cx="5009211" cy="354150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ctrTitle"/>
          </p:nvPr>
        </p:nvSpPr>
        <p:spPr>
          <a:xfrm>
            <a:off x="780175" y="1868082"/>
            <a:ext cx="8615495" cy="611349"/>
          </a:xfrm>
        </p:spPr>
        <p:txBody>
          <a:bodyPr/>
          <a:lstStyle/>
          <a:p>
            <a:pPr lvl="0" algn="l"/>
            <a:r>
              <a:rPr lang="sk-SK" sz="2800">
                <a:solidFill>
                  <a:srgbClr val="FF0000"/>
                </a:solidFill>
                <a:latin typeface="Times New Roman" pitchFamily="18"/>
              </a:rPr>
              <a:t>Záver</a:t>
            </a:r>
            <a:endParaRPr lang="sk-SK" sz="2800"/>
          </a:p>
        </p:txBody>
      </p:sp>
      <p:sp>
        <p:nvSpPr>
          <p:cNvPr id="3" name="Podnadpis 2"/>
          <p:cNvSpPr txBox="1">
            <a:spLocks noGrp="1"/>
          </p:cNvSpPr>
          <p:nvPr>
            <p:ph type="subTitle" idx="1"/>
          </p:nvPr>
        </p:nvSpPr>
        <p:spPr>
          <a:xfrm>
            <a:off x="1065404" y="2827087"/>
            <a:ext cx="8850120" cy="3373962"/>
          </a:xfrm>
        </p:spPr>
        <p:txBody>
          <a:bodyPr/>
          <a:lstStyle/>
          <a:p>
            <a:pPr marL="285750" lvl="0" indent="-285750" algn="l">
              <a:buFont typeface="Arial" pitchFamily="34"/>
              <a:buChar char="•"/>
            </a:pPr>
            <a:r>
              <a:rPr lang="sk-SK">
                <a:solidFill>
                  <a:srgbClr val="000000"/>
                </a:solidFill>
              </a:rPr>
              <a:t>Konečný cieľ - vlastný pivovar....,</a:t>
            </a:r>
          </a:p>
          <a:p>
            <a:pPr marL="285750" lvl="0" indent="-285750" algn="l">
              <a:buFont typeface="Arial" pitchFamily="34"/>
              <a:buChar char="•"/>
            </a:pPr>
            <a:endParaRPr lang="sk-SK">
              <a:solidFill>
                <a:srgbClr val="000000"/>
              </a:solidFill>
            </a:endParaRPr>
          </a:p>
          <a:p>
            <a:pPr marL="285750" lvl="0" indent="-285750" algn="l">
              <a:buFont typeface="Arial" pitchFamily="34"/>
              <a:buChar char="•"/>
            </a:pPr>
            <a:endParaRPr lang="sk-SK"/>
          </a:p>
          <a:p>
            <a:pPr marL="285750" lvl="0" indent="-285750" algn="l">
              <a:buFont typeface="Arial" pitchFamily="34"/>
              <a:buChar char="•"/>
            </a:pPr>
            <a:endParaRPr lang="sk-SK"/>
          </a:p>
          <a:p>
            <a:pPr marL="1885950" lvl="3" algn="ctr">
              <a:buFont typeface="Arial" pitchFamily="34"/>
              <a:buChar char="•"/>
            </a:pPr>
            <a:r>
              <a:rPr lang="sk-SK" sz="1800"/>
              <a:t>Ďakujem za Vašu pozornosť </a:t>
            </a:r>
          </a:p>
          <a:p>
            <a:pPr marL="285750" lvl="0" indent="-285750" algn="l">
              <a:buFont typeface="Arial" pitchFamily="34"/>
              <a:buChar char="•"/>
            </a:pPr>
            <a:endParaRPr lang="sk-SK" sz="1600"/>
          </a:p>
          <a:p>
            <a:pPr marL="285750" lvl="0" indent="-285750" algn="l">
              <a:buFont typeface="Arial" pitchFamily="34"/>
              <a:buChar char="•"/>
            </a:pPr>
            <a:endParaRPr lang="sk-SK"/>
          </a:p>
          <a:p>
            <a:pPr lvl="0" algn="l"/>
            <a:r>
              <a:rPr lang="sk-SK"/>
              <a:t>    </a:t>
            </a:r>
          </a:p>
          <a:p>
            <a:pPr marL="285750" lvl="0" indent="-285750" algn="l">
              <a:buFont typeface="Arial" pitchFamily="34"/>
              <a:buChar char="•"/>
            </a:pPr>
            <a:endParaRPr lang="sk-SK"/>
          </a:p>
          <a:p>
            <a:pPr marL="285750" lvl="0" indent="-285750" algn="l">
              <a:buFont typeface="Arial" pitchFamily="34"/>
              <a:buChar char="•"/>
            </a:pPr>
            <a:endParaRPr lang="sk-SK"/>
          </a:p>
          <a:p>
            <a:pPr marL="285750" lvl="0" indent="-285750" algn="l">
              <a:buFont typeface="Arial" pitchFamily="34"/>
              <a:buChar char="•"/>
            </a:pPr>
            <a:endParaRPr lang="sk-SK"/>
          </a:p>
          <a:p>
            <a:pPr marL="285750" lvl="0" indent="-285750" algn="l">
              <a:buFont typeface="Arial" pitchFamily="34"/>
              <a:buChar char="•"/>
            </a:pPr>
            <a:endParaRPr lang="sk-SK"/>
          </a:p>
        </p:txBody>
      </p:sp>
      <p:pic>
        <p:nvPicPr>
          <p:cNvPr id="4" name="Obrázok 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068" y="466874"/>
            <a:ext cx="682462" cy="931782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5" name="Rovná spojnica 5"/>
          <p:cNvCxnSpPr/>
          <p:nvPr/>
        </p:nvCxnSpPr>
        <p:spPr>
          <a:xfrm>
            <a:off x="2416027" y="956343"/>
            <a:ext cx="6857973" cy="0"/>
          </a:xfrm>
          <a:prstGeom prst="straightConnector1">
            <a:avLst/>
          </a:prstGeom>
          <a:noFill/>
          <a:ln w="12701" cap="rnd">
            <a:solidFill>
              <a:srgbClr val="0070C0"/>
            </a:solidFill>
            <a:prstDash val="solid"/>
            <a:miter/>
          </a:ln>
        </p:spPr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ctrTitle"/>
          </p:nvPr>
        </p:nvSpPr>
        <p:spPr>
          <a:xfrm>
            <a:off x="780175" y="1868082"/>
            <a:ext cx="8615495" cy="611349"/>
          </a:xfrm>
        </p:spPr>
        <p:txBody>
          <a:bodyPr/>
          <a:lstStyle/>
          <a:p>
            <a:pPr lvl="0" algn="l"/>
            <a:r>
              <a:rPr lang="sk-SK" sz="2800">
                <a:solidFill>
                  <a:srgbClr val="FF0000"/>
                </a:solidFill>
                <a:latin typeface="Times New Roman" pitchFamily="18"/>
              </a:rPr>
              <a:t>Mesto Rajec – základné informácie</a:t>
            </a:r>
            <a:endParaRPr lang="sk-SK" sz="2800"/>
          </a:p>
        </p:txBody>
      </p:sp>
      <p:sp>
        <p:nvSpPr>
          <p:cNvPr id="3" name="Podnadpis 2"/>
          <p:cNvSpPr txBox="1">
            <a:spLocks noGrp="1"/>
          </p:cNvSpPr>
          <p:nvPr>
            <p:ph type="subTitle" idx="1"/>
          </p:nvPr>
        </p:nvSpPr>
        <p:spPr>
          <a:xfrm>
            <a:off x="1065404" y="2827087"/>
            <a:ext cx="8208605" cy="2320637"/>
          </a:xfrm>
        </p:spPr>
        <p:txBody>
          <a:bodyPr/>
          <a:lstStyle/>
          <a:p>
            <a:pPr marL="285750" lvl="0" indent="-285750" algn="l">
              <a:buFont typeface="Arial" pitchFamily="34"/>
              <a:buChar char="•"/>
            </a:pPr>
            <a:r>
              <a:rPr lang="sk-SK">
                <a:solidFill>
                  <a:srgbClr val="000000"/>
                </a:solidFill>
              </a:rPr>
              <a:t>Severozápadné Slovensko v „srdci“ Rajeckej doliny</a:t>
            </a:r>
          </a:p>
          <a:p>
            <a:pPr marL="285750" lvl="0" indent="-285750" algn="l">
              <a:buFont typeface="Arial" pitchFamily="34"/>
              <a:buChar char="•"/>
            </a:pPr>
            <a:r>
              <a:rPr lang="sk-SK">
                <a:solidFill>
                  <a:srgbClr val="000000"/>
                </a:solidFill>
              </a:rPr>
              <a:t>Aktuálny počet obyvateľov 5871,</a:t>
            </a:r>
          </a:p>
          <a:p>
            <a:pPr marL="285750" lvl="0" indent="-285750" algn="l">
              <a:buFont typeface="Arial" pitchFamily="34"/>
              <a:buChar char="•"/>
            </a:pPr>
            <a:r>
              <a:rPr lang="sk-SK">
                <a:solidFill>
                  <a:srgbClr val="000000"/>
                </a:solidFill>
              </a:rPr>
              <a:t>Rozloha 3 146 ha,</a:t>
            </a:r>
          </a:p>
          <a:p>
            <a:pPr marL="285750" lvl="0" indent="-285750" algn="l">
              <a:buFont typeface="Arial" pitchFamily="34"/>
              <a:buChar char="•"/>
            </a:pPr>
            <a:r>
              <a:rPr lang="sk-SK">
                <a:solidFill>
                  <a:srgbClr val="000000"/>
                </a:solidFill>
              </a:rPr>
              <a:t>Najstarší historický záznam o Rajci pochádza z roku 1193,</a:t>
            </a:r>
          </a:p>
          <a:p>
            <a:pPr marL="285750" lvl="0" indent="-285750" algn="l">
              <a:buFont typeface="Arial" pitchFamily="34"/>
              <a:buChar char="•"/>
            </a:pPr>
            <a:r>
              <a:rPr lang="sk-SK">
                <a:solidFill>
                  <a:srgbClr val="000000"/>
                </a:solidFill>
              </a:rPr>
              <a:t>Prvá písomná zmienka o meste Rajec je z rok 1397, </a:t>
            </a:r>
          </a:p>
          <a:p>
            <a:pPr marL="285750" lvl="0" indent="-285750" algn="l">
              <a:buFont typeface="Arial" pitchFamily="34"/>
              <a:buChar char="•"/>
            </a:pPr>
            <a:endParaRPr lang="sk-SK"/>
          </a:p>
        </p:txBody>
      </p:sp>
      <p:pic>
        <p:nvPicPr>
          <p:cNvPr id="4" name="Obrázok 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068" y="466874"/>
            <a:ext cx="682462" cy="931782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5" name="Rovná spojnica 5"/>
          <p:cNvCxnSpPr/>
          <p:nvPr/>
        </p:nvCxnSpPr>
        <p:spPr>
          <a:xfrm>
            <a:off x="2416027" y="956343"/>
            <a:ext cx="6857973" cy="0"/>
          </a:xfrm>
          <a:prstGeom prst="straightConnector1">
            <a:avLst/>
          </a:prstGeom>
          <a:noFill/>
          <a:ln w="12701" cap="rnd">
            <a:solidFill>
              <a:srgbClr val="0070C0"/>
            </a:solidFill>
            <a:prstDash val="solid"/>
            <a:miter/>
          </a:ln>
        </p:spPr>
      </p:cxnSp>
      <p:pic>
        <p:nvPicPr>
          <p:cNvPr id="6" name="Obrázok 9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6637" y="3178106"/>
            <a:ext cx="4524716" cy="358140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ctrTitle"/>
          </p:nvPr>
        </p:nvSpPr>
        <p:spPr>
          <a:xfrm>
            <a:off x="780175" y="1868082"/>
            <a:ext cx="8615495" cy="611349"/>
          </a:xfrm>
        </p:spPr>
        <p:txBody>
          <a:bodyPr/>
          <a:lstStyle/>
          <a:p>
            <a:pPr lvl="0"/>
            <a:r>
              <a:rPr lang="sk-SK" sz="2800">
                <a:solidFill>
                  <a:srgbClr val="FF0000"/>
                </a:solidFill>
                <a:latin typeface="Times New Roman" pitchFamily="18"/>
              </a:rPr>
              <a:t>Čo nás motivovalo pre vytvorenie značky rajeckého piva?</a:t>
            </a:r>
            <a:endParaRPr lang="sk-SK" sz="2800"/>
          </a:p>
        </p:txBody>
      </p:sp>
      <p:sp>
        <p:nvSpPr>
          <p:cNvPr id="3" name="Podnadpis 2"/>
          <p:cNvSpPr txBox="1">
            <a:spLocks noGrp="1"/>
          </p:cNvSpPr>
          <p:nvPr>
            <p:ph type="subTitle" idx="1"/>
          </p:nvPr>
        </p:nvSpPr>
        <p:spPr>
          <a:xfrm>
            <a:off x="1065404" y="2827087"/>
            <a:ext cx="8208605" cy="2863498"/>
          </a:xfrm>
        </p:spPr>
        <p:txBody>
          <a:bodyPr/>
          <a:lstStyle/>
          <a:p>
            <a:pPr marL="285750" lvl="0" indent="-285750" algn="l">
              <a:lnSpc>
                <a:spcPct val="80000"/>
              </a:lnSpc>
              <a:buFont typeface="Arial" pitchFamily="34"/>
              <a:buChar char="•"/>
            </a:pPr>
            <a:r>
              <a:rPr lang="sk-SK">
                <a:solidFill>
                  <a:srgbClr val="000000"/>
                </a:solidFill>
              </a:rPr>
              <a:t>Nadviazanie na dlhoročnú tradíciu varenia piva v meste,</a:t>
            </a:r>
          </a:p>
          <a:p>
            <a:pPr marL="285750" lvl="0" indent="-285750" algn="l">
              <a:lnSpc>
                <a:spcPct val="80000"/>
              </a:lnSpc>
              <a:buFont typeface="Arial" pitchFamily="34"/>
              <a:buChar char="•"/>
            </a:pPr>
            <a:r>
              <a:rPr lang="sk-SK">
                <a:solidFill>
                  <a:srgbClr val="000000"/>
                </a:solidFill>
              </a:rPr>
              <a:t>Prvý písomný záznam o varení piva v Rajci je z roku 1544 a </a:t>
            </a:r>
          </a:p>
          <a:p>
            <a:pPr lvl="0" algn="l">
              <a:lnSpc>
                <a:spcPct val="80000"/>
              </a:lnSpc>
            </a:pPr>
            <a:r>
              <a:rPr lang="sk-SK">
                <a:solidFill>
                  <a:srgbClr val="000000"/>
                </a:solidFill>
              </a:rPr>
              <a:t>    zmieňuje sa o „piwowarczoch„</a:t>
            </a:r>
          </a:p>
          <a:p>
            <a:pPr marL="285750" lvl="0" indent="-285750" algn="l">
              <a:lnSpc>
                <a:spcPct val="80000"/>
              </a:lnSpc>
              <a:buFont typeface="Arial" pitchFamily="34"/>
              <a:buChar char="•"/>
            </a:pPr>
            <a:r>
              <a:rPr lang="pl-PL">
                <a:solidFill>
                  <a:srgbClr val="000000"/>
                </a:solidFill>
              </a:rPr>
              <a:t>Zápis z roku 1626 k povinnosti platenia dane pre poddaných</a:t>
            </a:r>
          </a:p>
          <a:p>
            <a:pPr lvl="0" algn="l">
              <a:lnSpc>
                <a:spcPct val="80000"/>
              </a:lnSpc>
            </a:pPr>
            <a:r>
              <a:rPr lang="pl-PL">
                <a:solidFill>
                  <a:srgbClr val="000000"/>
                </a:solidFill>
              </a:rPr>
              <a:t>    z Rajca uvádza </a:t>
            </a:r>
            <a:r>
              <a:rPr lang="pl-PL" i="1">
                <a:solidFill>
                  <a:srgbClr val="000000"/>
                </a:solidFill>
              </a:rPr>
              <a:t>„...a pivo ustavične tam se šenkuje”.... </a:t>
            </a:r>
            <a:endParaRPr lang="sk-SK" i="1">
              <a:solidFill>
                <a:srgbClr val="000000"/>
              </a:solidFill>
            </a:endParaRPr>
          </a:p>
          <a:p>
            <a:pPr marL="285750" lvl="0" indent="-285750" algn="l">
              <a:lnSpc>
                <a:spcPct val="80000"/>
              </a:lnSpc>
              <a:buFont typeface="Arial" pitchFamily="34"/>
              <a:buChar char="•"/>
            </a:pPr>
            <a:r>
              <a:rPr lang="sk-SK">
                <a:solidFill>
                  <a:srgbClr val="000000"/>
                </a:solidFill>
              </a:rPr>
              <a:t>Listina týkajúca sa prenájmu pivovaru, 2. máj 1658</a:t>
            </a:r>
          </a:p>
          <a:p>
            <a:pPr marL="285750" lvl="0" indent="-285750" algn="l">
              <a:lnSpc>
                <a:spcPct val="80000"/>
              </a:lnSpc>
              <a:buFont typeface="Arial" pitchFamily="34"/>
              <a:buChar char="•"/>
            </a:pPr>
            <a:r>
              <a:rPr lang="sk-SK">
                <a:solidFill>
                  <a:srgbClr val="000000"/>
                </a:solidFill>
              </a:rPr>
              <a:t>Historická tradícia cechových remesiel v Rajci, </a:t>
            </a:r>
          </a:p>
          <a:p>
            <a:pPr lvl="0" algn="l">
              <a:lnSpc>
                <a:spcPct val="80000"/>
              </a:lnSpc>
            </a:pPr>
            <a:r>
              <a:rPr lang="sk-SK">
                <a:solidFill>
                  <a:srgbClr val="000000"/>
                </a:solidFill>
              </a:rPr>
              <a:t>    vrátane cechu pivovarníkov,</a:t>
            </a:r>
          </a:p>
        </p:txBody>
      </p:sp>
      <p:pic>
        <p:nvPicPr>
          <p:cNvPr id="4" name="Obrázok 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068" y="466874"/>
            <a:ext cx="682462" cy="931782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5" name="Rovná spojnica 5"/>
          <p:cNvCxnSpPr/>
          <p:nvPr/>
        </p:nvCxnSpPr>
        <p:spPr>
          <a:xfrm>
            <a:off x="2416027" y="956343"/>
            <a:ext cx="6857973" cy="0"/>
          </a:xfrm>
          <a:prstGeom prst="straightConnector1">
            <a:avLst/>
          </a:prstGeom>
          <a:noFill/>
          <a:ln w="12701" cap="rnd">
            <a:solidFill>
              <a:srgbClr val="0070C0"/>
            </a:solidFill>
            <a:prstDash val="solid"/>
            <a:miter/>
          </a:ln>
        </p:spPr>
      </p:cxnSp>
      <p:pic>
        <p:nvPicPr>
          <p:cNvPr id="6" name="Obrázok 6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13">
            <a:off x="7662261" y="3260449"/>
            <a:ext cx="3466819" cy="2600114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7" name="Rovná spojovacia šípka 7"/>
          <p:cNvCxnSpPr/>
          <p:nvPr/>
        </p:nvCxnSpPr>
        <p:spPr>
          <a:xfrm flipV="1">
            <a:off x="6933456" y="4341178"/>
            <a:ext cx="1482571" cy="363986"/>
          </a:xfrm>
          <a:prstGeom prst="straightConnector1">
            <a:avLst/>
          </a:prstGeom>
          <a:noFill/>
          <a:ln w="19046" cap="flat">
            <a:solidFill>
              <a:srgbClr val="000000"/>
            </a:solidFill>
            <a:prstDash val="solid"/>
            <a:miter/>
            <a:tailEnd type="arrow"/>
          </a:ln>
        </p:spPr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ctrTitle"/>
          </p:nvPr>
        </p:nvSpPr>
        <p:spPr>
          <a:xfrm>
            <a:off x="780175" y="1868082"/>
            <a:ext cx="8615495" cy="611349"/>
          </a:xfrm>
        </p:spPr>
        <p:txBody>
          <a:bodyPr/>
          <a:lstStyle/>
          <a:p>
            <a:pPr lvl="0" algn="l"/>
            <a:r>
              <a:rPr lang="sk-SK" sz="2800">
                <a:solidFill>
                  <a:srgbClr val="FF0000"/>
                </a:solidFill>
                <a:latin typeface="Times New Roman" pitchFamily="18"/>
              </a:rPr>
              <a:t>Historická tradícia varenia rajeckého piva</a:t>
            </a:r>
            <a:endParaRPr lang="sk-SK" sz="2800"/>
          </a:p>
        </p:txBody>
      </p:sp>
      <p:sp>
        <p:nvSpPr>
          <p:cNvPr id="3" name="Podnadpis 2"/>
          <p:cNvSpPr txBox="1">
            <a:spLocks noGrp="1"/>
          </p:cNvSpPr>
          <p:nvPr>
            <p:ph type="subTitle" idx="1"/>
          </p:nvPr>
        </p:nvSpPr>
        <p:spPr>
          <a:xfrm>
            <a:off x="1065404" y="2827087"/>
            <a:ext cx="8208605" cy="3383206"/>
          </a:xfrm>
        </p:spPr>
        <p:txBody>
          <a:bodyPr/>
          <a:lstStyle/>
          <a:p>
            <a:pPr marL="285750" lvl="0" indent="-285750" algn="l">
              <a:buFont typeface="Arial" pitchFamily="34"/>
              <a:buChar char="•"/>
            </a:pPr>
            <a:r>
              <a:rPr lang="sk-SK">
                <a:solidFill>
                  <a:srgbClr val="000000"/>
                </a:solidFill>
              </a:rPr>
              <a:t>Výnos Lietavského panstva z predaja piva v roku 1604 – „</a:t>
            </a:r>
            <a:r>
              <a:rPr lang="sk-SK" i="1">
                <a:solidFill>
                  <a:srgbClr val="000000"/>
                </a:solidFill>
              </a:rPr>
              <a:t>predalo sa 312 fartieľov piva“</a:t>
            </a:r>
            <a:r>
              <a:rPr lang="sk-SK">
                <a:solidFill>
                  <a:srgbClr val="000000"/>
                </a:solidFill>
              </a:rPr>
              <a:t>,  čo je v dnešnej dobe približne 62 400 l piva. Celkový výnos bol 1.965,60 florénov</a:t>
            </a:r>
          </a:p>
          <a:p>
            <a:pPr marL="285750" lvl="0" indent="-285750" algn="l">
              <a:buFont typeface="Arial" pitchFamily="34"/>
              <a:buChar char="•"/>
            </a:pPr>
            <a:r>
              <a:rPr lang="sk-SK">
                <a:solidFill>
                  <a:srgbClr val="000000"/>
                </a:solidFill>
              </a:rPr>
              <a:t>Obľubu zlatistého moku potvrdzuje aj záznam medzi rokmi 1626 – 1627, ktorý uvádza povinnosť Rajčanov platiť dane Lietavskému panstvu za čapovanie piva v hodnote 150 florénov ročne, pričom za čapovanie vína sa platilo len 5 florénov.</a:t>
            </a:r>
          </a:p>
          <a:p>
            <a:pPr marL="285750" lvl="0" indent="-285750" algn="l">
              <a:buFont typeface="Arial" pitchFamily="34"/>
              <a:buChar char="•"/>
            </a:pPr>
            <a:r>
              <a:rPr lang="sk-SK" i="1">
                <a:solidFill>
                  <a:srgbClr val="000000"/>
                </a:solidFill>
              </a:rPr>
              <a:t>„Podľa účtov z r. 1791 sa zaplatilo od varenia piva 47 fl. a 12 denárov. Čím rajecký občan, obyčajne remeselník, mal viac prutov poľa, tým viackrát mohol i variť pivo, lebo od každého pruta poľa mohol variť dvakrát mesačne. Kto mal 4 pruty, mohol 6-krát variť.“ </a:t>
            </a:r>
            <a:endParaRPr lang="sk-SK">
              <a:solidFill>
                <a:srgbClr val="000000"/>
              </a:solidFill>
            </a:endParaRPr>
          </a:p>
          <a:p>
            <a:pPr marL="285750" lvl="0" indent="-285750" algn="l">
              <a:buFont typeface="Arial" pitchFamily="34"/>
              <a:buChar char="•"/>
            </a:pPr>
            <a:endParaRPr lang="sk-SK"/>
          </a:p>
        </p:txBody>
      </p:sp>
      <p:pic>
        <p:nvPicPr>
          <p:cNvPr id="4" name="Obrázok 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068" y="466874"/>
            <a:ext cx="682462" cy="931782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5" name="Rovná spojnica 5"/>
          <p:cNvCxnSpPr/>
          <p:nvPr/>
        </p:nvCxnSpPr>
        <p:spPr>
          <a:xfrm>
            <a:off x="2416027" y="956343"/>
            <a:ext cx="6857973" cy="0"/>
          </a:xfrm>
          <a:prstGeom prst="straightConnector1">
            <a:avLst/>
          </a:prstGeom>
          <a:noFill/>
          <a:ln w="12701" cap="rnd">
            <a:solidFill>
              <a:srgbClr val="0070C0"/>
            </a:solidFill>
            <a:prstDash val="solid"/>
            <a:miter/>
          </a:ln>
        </p:spPr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ctrTitle"/>
          </p:nvPr>
        </p:nvSpPr>
        <p:spPr>
          <a:xfrm>
            <a:off x="780175" y="1868082"/>
            <a:ext cx="8615495" cy="611349"/>
          </a:xfrm>
        </p:spPr>
        <p:txBody>
          <a:bodyPr/>
          <a:lstStyle/>
          <a:p>
            <a:pPr lvl="0" algn="l"/>
            <a:r>
              <a:rPr lang="sk-SK" sz="2800">
                <a:solidFill>
                  <a:srgbClr val="FF0000"/>
                </a:solidFill>
                <a:latin typeface="Times New Roman" pitchFamily="18"/>
              </a:rPr>
              <a:t>Historická tradícia varenia piva v rajeckom pivovare</a:t>
            </a:r>
            <a:endParaRPr lang="sk-SK" sz="2800"/>
          </a:p>
        </p:txBody>
      </p:sp>
      <p:sp>
        <p:nvSpPr>
          <p:cNvPr id="3" name="Podnadpis 2"/>
          <p:cNvSpPr txBox="1">
            <a:spLocks noGrp="1"/>
          </p:cNvSpPr>
          <p:nvPr>
            <p:ph type="subTitle" idx="1"/>
          </p:nvPr>
        </p:nvSpPr>
        <p:spPr>
          <a:xfrm>
            <a:off x="1065404" y="2827087"/>
            <a:ext cx="8964420" cy="3707059"/>
          </a:xfrm>
        </p:spPr>
        <p:txBody>
          <a:bodyPr/>
          <a:lstStyle/>
          <a:p>
            <a:pPr marL="285750" lvl="0" indent="-285750" algn="l">
              <a:lnSpc>
                <a:spcPct val="80000"/>
              </a:lnSpc>
              <a:buFont typeface="Arial" pitchFamily="34"/>
              <a:buChar char="•"/>
            </a:pPr>
            <a:r>
              <a:rPr lang="sk-SK">
                <a:solidFill>
                  <a:srgbClr val="000000"/>
                </a:solidFill>
              </a:rPr>
              <a:t>Mestský pivovar bol vybudovaný zrejme už v prvej polovici 17. storočia,</a:t>
            </a:r>
          </a:p>
          <a:p>
            <a:pPr marL="285750" lvl="0" indent="-285750" algn="l">
              <a:lnSpc>
                <a:spcPct val="80000"/>
              </a:lnSpc>
              <a:buFont typeface="Arial" pitchFamily="34"/>
              <a:buChar char="•"/>
            </a:pPr>
            <a:r>
              <a:rPr lang="sk-SK">
                <a:solidFill>
                  <a:srgbClr val="000000"/>
                </a:solidFill>
              </a:rPr>
              <a:t>Výstavba nového pivovaru bola v roku 1811,</a:t>
            </a:r>
          </a:p>
          <a:p>
            <a:pPr lvl="0" algn="l">
              <a:lnSpc>
                <a:spcPct val="80000"/>
              </a:lnSpc>
            </a:pPr>
            <a:r>
              <a:rPr lang="sk-SK">
                <a:solidFill>
                  <a:srgbClr val="000000"/>
                </a:solidFill>
              </a:rPr>
              <a:t>    (súčasná snímka budovy mestského pivovaru ako Mestského múzea v Rajci)</a:t>
            </a:r>
          </a:p>
          <a:p>
            <a:pPr marL="285750" lvl="0" indent="-285750" algn="l">
              <a:lnSpc>
                <a:spcPct val="80000"/>
              </a:lnSpc>
              <a:buFont typeface="Arial" pitchFamily="34"/>
              <a:buChar char="•"/>
            </a:pPr>
            <a:endParaRPr lang="sk-SK" sz="1500">
              <a:solidFill>
                <a:srgbClr val="000000"/>
              </a:solidFill>
            </a:endParaRPr>
          </a:p>
          <a:p>
            <a:pPr marL="285750" lvl="0" indent="-285750" algn="l">
              <a:lnSpc>
                <a:spcPct val="80000"/>
              </a:lnSpc>
              <a:buFont typeface="Arial" pitchFamily="34"/>
              <a:buChar char="•"/>
            </a:pPr>
            <a:endParaRPr lang="sk-SK" sz="1500">
              <a:solidFill>
                <a:srgbClr val="000000"/>
              </a:solidFill>
            </a:endParaRPr>
          </a:p>
          <a:p>
            <a:pPr marL="285750" lvl="0" indent="-285750" algn="l">
              <a:lnSpc>
                <a:spcPct val="80000"/>
              </a:lnSpc>
              <a:buFont typeface="Arial" pitchFamily="34"/>
              <a:buChar char="•"/>
            </a:pPr>
            <a:endParaRPr lang="sk-SK" sz="1500">
              <a:solidFill>
                <a:srgbClr val="000000"/>
              </a:solidFill>
            </a:endParaRPr>
          </a:p>
          <a:p>
            <a:pPr marL="285750" lvl="0" indent="-285750" algn="l">
              <a:lnSpc>
                <a:spcPct val="80000"/>
              </a:lnSpc>
              <a:buFont typeface="Arial" pitchFamily="34"/>
              <a:buChar char="•"/>
            </a:pPr>
            <a:endParaRPr lang="sk-SK" sz="1500">
              <a:solidFill>
                <a:srgbClr val="000000"/>
              </a:solidFill>
            </a:endParaRPr>
          </a:p>
          <a:p>
            <a:pPr marL="3943349" lvl="8" indent="-285750" defTabSz="457200">
              <a:lnSpc>
                <a:spcPct val="140000"/>
              </a:lnSpc>
              <a:spcBef>
                <a:spcPts val="1000"/>
              </a:spcBef>
              <a:buClr>
                <a:srgbClr val="90C226"/>
              </a:buClr>
              <a:buSzPct val="80000"/>
              <a:buFont typeface="Arial" pitchFamily="34"/>
            </a:pPr>
            <a:r>
              <a:rPr lang="sk-SK">
                <a:solidFill>
                  <a:srgbClr val="000000"/>
                </a:solidFill>
                <a:latin typeface="Trebuchet MS"/>
              </a:rPr>
              <a:t>Detail pečate z roku 1842, ktorá bola použitá v zápise inventára rajeckého pivovaru, </a:t>
            </a:r>
          </a:p>
          <a:p>
            <a:pPr marL="3943349" lvl="8" indent="-285750" defTabSz="457200">
              <a:lnSpc>
                <a:spcPct val="140000"/>
              </a:lnSpc>
              <a:spcBef>
                <a:spcPts val="1000"/>
              </a:spcBef>
              <a:buClr>
                <a:srgbClr val="90C226"/>
              </a:buClr>
              <a:buSzPct val="80000"/>
              <a:buFont typeface="Arial" pitchFamily="34"/>
            </a:pPr>
            <a:r>
              <a:rPr lang="sk-SK">
                <a:solidFill>
                  <a:srgbClr val="000000"/>
                </a:solidFill>
                <a:latin typeface="Trebuchet MS"/>
              </a:rPr>
              <a:t>Pečať v súčasnosti zdobí etikety pív,  </a:t>
            </a:r>
          </a:p>
          <a:p>
            <a:pPr marL="285750" lvl="0" indent="-285750" algn="l">
              <a:lnSpc>
                <a:spcPct val="80000"/>
              </a:lnSpc>
              <a:buFont typeface="Arial" pitchFamily="34"/>
              <a:buChar char="•"/>
            </a:pPr>
            <a:endParaRPr lang="sk-SK" sz="1500"/>
          </a:p>
        </p:txBody>
      </p:sp>
      <p:pic>
        <p:nvPicPr>
          <p:cNvPr id="4" name="Obrázok 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068" y="466874"/>
            <a:ext cx="682462" cy="931782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5" name="Rovná spojnica 5"/>
          <p:cNvCxnSpPr/>
          <p:nvPr/>
        </p:nvCxnSpPr>
        <p:spPr>
          <a:xfrm>
            <a:off x="2416027" y="956343"/>
            <a:ext cx="6857973" cy="0"/>
          </a:xfrm>
          <a:prstGeom prst="straightConnector1">
            <a:avLst/>
          </a:prstGeom>
          <a:noFill/>
          <a:ln w="12701" cap="rnd">
            <a:solidFill>
              <a:srgbClr val="0070C0"/>
            </a:solidFill>
            <a:prstDash val="solid"/>
            <a:miter/>
          </a:ln>
        </p:spPr>
      </p:cxnSp>
      <p:pic>
        <p:nvPicPr>
          <p:cNvPr id="6" name="Picture 2" descr="Mestské múzeum v Rajci - vypadni.sk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29521" y="4010302"/>
            <a:ext cx="2920995" cy="219074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Obrázok 7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4000" y="2727088"/>
            <a:ext cx="2628899" cy="2286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ctrTitle"/>
          </p:nvPr>
        </p:nvSpPr>
        <p:spPr>
          <a:xfrm>
            <a:off x="780175" y="1868082"/>
            <a:ext cx="8615495" cy="611349"/>
          </a:xfrm>
        </p:spPr>
        <p:txBody>
          <a:bodyPr/>
          <a:lstStyle/>
          <a:p>
            <a:pPr lvl="0" algn="l"/>
            <a:r>
              <a:rPr lang="sk-SK" sz="2800">
                <a:solidFill>
                  <a:srgbClr val="FF0000"/>
                </a:solidFill>
                <a:latin typeface="Times New Roman" pitchFamily="18"/>
              </a:rPr>
              <a:t>Historická tradícia varenia piva v rajeckom pivovare</a:t>
            </a:r>
            <a:endParaRPr lang="sk-SK" sz="2800"/>
          </a:p>
        </p:txBody>
      </p:sp>
      <p:sp>
        <p:nvSpPr>
          <p:cNvPr id="3" name="Podnadpis 2"/>
          <p:cNvSpPr txBox="1">
            <a:spLocks noGrp="1"/>
          </p:cNvSpPr>
          <p:nvPr>
            <p:ph type="subTitle" idx="1"/>
          </p:nvPr>
        </p:nvSpPr>
        <p:spPr>
          <a:xfrm>
            <a:off x="1065404" y="2827087"/>
            <a:ext cx="9348103" cy="3373962"/>
          </a:xfrm>
        </p:spPr>
        <p:txBody>
          <a:bodyPr/>
          <a:lstStyle/>
          <a:p>
            <a:pPr marL="285750" lvl="0" indent="-285750" algn="l">
              <a:buFont typeface="Arial" pitchFamily="34"/>
              <a:buChar char="•"/>
            </a:pPr>
            <a:r>
              <a:rPr lang="sk-SK">
                <a:solidFill>
                  <a:srgbClr val="000000"/>
                </a:solidFill>
              </a:rPr>
              <a:t>Na konci 19. storočia bolo ukončené varenie piva v mestskom pivovare,</a:t>
            </a:r>
          </a:p>
          <a:p>
            <a:pPr marL="285750" lvl="0" indent="-285750" algn="l">
              <a:buFont typeface="Arial" pitchFamily="34"/>
              <a:buChar char="•"/>
            </a:pPr>
            <a:r>
              <a:rPr lang="sk-SK">
                <a:solidFill>
                  <a:srgbClr val="000000"/>
                </a:solidFill>
              </a:rPr>
              <a:t>Pravdepodobne do roku 1925 bola budova pivovaru využitá pre účely mestskej krčmy,</a:t>
            </a:r>
          </a:p>
          <a:p>
            <a:pPr marL="285750" lvl="0" indent="-285750" algn="l">
              <a:buFont typeface="Arial" pitchFamily="34"/>
              <a:buChar char="•"/>
            </a:pPr>
            <a:r>
              <a:rPr lang="sk-SK">
                <a:solidFill>
                  <a:srgbClr val="000000"/>
                </a:solidFill>
              </a:rPr>
              <a:t>Od roku 1993 je v bývalom mestskom pivovare</a:t>
            </a:r>
          </a:p>
          <a:p>
            <a:pPr lvl="0" algn="l"/>
            <a:r>
              <a:rPr lang="sk-SK">
                <a:solidFill>
                  <a:srgbClr val="000000"/>
                </a:solidFill>
              </a:rPr>
              <a:t>    zriadené Mestské múzeum,</a:t>
            </a:r>
          </a:p>
          <a:p>
            <a:pPr marL="285750" lvl="0" indent="-285750" algn="l">
              <a:buFont typeface="Arial" pitchFamily="34"/>
              <a:buChar char="•"/>
            </a:pPr>
            <a:r>
              <a:rPr lang="sk-SK">
                <a:solidFill>
                  <a:srgbClr val="000000"/>
                </a:solidFill>
              </a:rPr>
              <a:t>Po viac ako 120 rokoch je zámerom pokračovať vo</a:t>
            </a:r>
          </a:p>
          <a:p>
            <a:pPr lvl="0" algn="l"/>
            <a:r>
              <a:rPr lang="sk-SK">
                <a:solidFill>
                  <a:srgbClr val="000000"/>
                </a:solidFill>
              </a:rPr>
              <a:t>    varení piva....,</a:t>
            </a:r>
          </a:p>
          <a:p>
            <a:pPr lvl="0" algn="l"/>
            <a:r>
              <a:rPr lang="sk-SK"/>
              <a:t>    </a:t>
            </a:r>
          </a:p>
          <a:p>
            <a:pPr marL="285750" lvl="0" indent="-285750" algn="l">
              <a:buFont typeface="Arial" pitchFamily="34"/>
              <a:buChar char="•"/>
            </a:pPr>
            <a:endParaRPr lang="sk-SK"/>
          </a:p>
          <a:p>
            <a:pPr marL="285750" lvl="0" indent="-285750" algn="l">
              <a:buFont typeface="Arial" pitchFamily="34"/>
              <a:buChar char="•"/>
            </a:pPr>
            <a:endParaRPr lang="sk-SK"/>
          </a:p>
          <a:p>
            <a:pPr marL="285750" lvl="0" indent="-285750" algn="l">
              <a:buFont typeface="Arial" pitchFamily="34"/>
              <a:buChar char="•"/>
            </a:pPr>
            <a:endParaRPr lang="sk-SK"/>
          </a:p>
          <a:p>
            <a:pPr marL="285750" lvl="0" indent="-285750" algn="l">
              <a:buFont typeface="Arial" pitchFamily="34"/>
              <a:buChar char="•"/>
            </a:pPr>
            <a:endParaRPr lang="sk-SK"/>
          </a:p>
        </p:txBody>
      </p:sp>
      <p:pic>
        <p:nvPicPr>
          <p:cNvPr id="4" name="Obrázok 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068" y="466874"/>
            <a:ext cx="682462" cy="931782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5" name="Rovná spojnica 5"/>
          <p:cNvCxnSpPr/>
          <p:nvPr/>
        </p:nvCxnSpPr>
        <p:spPr>
          <a:xfrm>
            <a:off x="2416027" y="956343"/>
            <a:ext cx="6857973" cy="0"/>
          </a:xfrm>
          <a:prstGeom prst="straightConnector1">
            <a:avLst/>
          </a:prstGeom>
          <a:noFill/>
          <a:ln w="12701" cap="rnd">
            <a:solidFill>
              <a:srgbClr val="0070C0"/>
            </a:solidFill>
            <a:prstDash val="solid"/>
            <a:miter/>
          </a:ln>
        </p:spPr>
      </p:cxnSp>
      <p:pic>
        <p:nvPicPr>
          <p:cNvPr id="6" name="Obrázok 9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1891" y="3795162"/>
            <a:ext cx="2919596" cy="222376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ctrTitle"/>
          </p:nvPr>
        </p:nvSpPr>
        <p:spPr>
          <a:xfrm>
            <a:off x="780175" y="1868082"/>
            <a:ext cx="8615495" cy="611349"/>
          </a:xfrm>
        </p:spPr>
        <p:txBody>
          <a:bodyPr/>
          <a:lstStyle/>
          <a:p>
            <a:pPr lvl="0" algn="l"/>
            <a:r>
              <a:rPr lang="sk-SK" sz="2800">
                <a:solidFill>
                  <a:srgbClr val="FF0000"/>
                </a:solidFill>
                <a:latin typeface="Times New Roman" pitchFamily="18"/>
              </a:rPr>
              <a:t>Aktivity potrebné pre obnovenie varenia rajeckého piva</a:t>
            </a:r>
            <a:endParaRPr lang="sk-SK" sz="2800"/>
          </a:p>
        </p:txBody>
      </p:sp>
      <p:sp>
        <p:nvSpPr>
          <p:cNvPr id="3" name="Podnadpis 2"/>
          <p:cNvSpPr txBox="1">
            <a:spLocks noGrp="1"/>
          </p:cNvSpPr>
          <p:nvPr>
            <p:ph type="subTitle" idx="1"/>
          </p:nvPr>
        </p:nvSpPr>
        <p:spPr>
          <a:xfrm>
            <a:off x="1065404" y="2827087"/>
            <a:ext cx="8850120" cy="3373962"/>
          </a:xfrm>
        </p:spPr>
        <p:txBody>
          <a:bodyPr/>
          <a:lstStyle/>
          <a:p>
            <a:pPr marL="285750" lvl="0" indent="-285750" algn="l">
              <a:buFont typeface="Arial" pitchFamily="34"/>
              <a:buChar char="•"/>
            </a:pPr>
            <a:r>
              <a:rPr lang="sk-SK">
                <a:solidFill>
                  <a:srgbClr val="000000"/>
                </a:solidFill>
              </a:rPr>
              <a:t>Zisťovanie historických informácií z viac ako štyroch storočí varenia piva, </a:t>
            </a:r>
          </a:p>
          <a:p>
            <a:pPr marL="285750" lvl="0" indent="-285750" algn="l">
              <a:buFont typeface="Arial" pitchFamily="34"/>
              <a:buChar char="•"/>
            </a:pPr>
            <a:r>
              <a:rPr lang="sk-SK">
                <a:solidFill>
                  <a:srgbClr val="000000"/>
                </a:solidFill>
              </a:rPr>
              <a:t>Tvorba značky piva a propagačných materiálov,</a:t>
            </a:r>
          </a:p>
          <a:p>
            <a:pPr marL="285750" lvl="0" indent="-285750" algn="l">
              <a:buFont typeface="Arial" pitchFamily="34"/>
              <a:buChar char="•"/>
            </a:pPr>
            <a:r>
              <a:rPr lang="sk-SK">
                <a:solidFill>
                  <a:srgbClr val="000000"/>
                </a:solidFill>
              </a:rPr>
              <a:t>Príprava receptúry,</a:t>
            </a:r>
          </a:p>
          <a:p>
            <a:pPr marL="285750" lvl="0" indent="-285750" algn="l">
              <a:buFont typeface="Arial" pitchFamily="34"/>
              <a:buChar char="•"/>
            </a:pPr>
            <a:r>
              <a:rPr lang="sk-SK">
                <a:solidFill>
                  <a:srgbClr val="000000"/>
                </a:solidFill>
              </a:rPr>
              <a:t>Remeselný pivovar,</a:t>
            </a:r>
          </a:p>
          <a:p>
            <a:pPr marL="285750" lvl="0" indent="-285750" algn="l">
              <a:buFont typeface="Arial" pitchFamily="34"/>
              <a:buChar char="•"/>
            </a:pPr>
            <a:r>
              <a:rPr lang="sk-SK">
                <a:solidFill>
                  <a:srgbClr val="000000"/>
                </a:solidFill>
              </a:rPr>
              <a:t>Efektivita vynaloženia finančných prostriedkov,</a:t>
            </a:r>
          </a:p>
          <a:p>
            <a:pPr marL="285750" lvl="0" indent="-285750" algn="l">
              <a:buFont typeface="Arial" pitchFamily="34"/>
              <a:buChar char="•"/>
            </a:pPr>
            <a:endParaRPr lang="sk-SK">
              <a:solidFill>
                <a:srgbClr val="000000"/>
              </a:solidFill>
            </a:endParaRPr>
          </a:p>
          <a:p>
            <a:pPr marL="285750" lvl="0" indent="-285750" algn="l">
              <a:buFont typeface="Arial" pitchFamily="34"/>
              <a:buChar char="•"/>
            </a:pPr>
            <a:endParaRPr lang="sk-SK"/>
          </a:p>
          <a:p>
            <a:pPr lvl="0" algn="l"/>
            <a:r>
              <a:rPr lang="sk-SK"/>
              <a:t>    </a:t>
            </a:r>
          </a:p>
          <a:p>
            <a:pPr marL="285750" lvl="0" indent="-285750" algn="l">
              <a:buFont typeface="Arial" pitchFamily="34"/>
              <a:buChar char="•"/>
            </a:pPr>
            <a:endParaRPr lang="sk-SK"/>
          </a:p>
          <a:p>
            <a:pPr marL="285750" lvl="0" indent="-285750" algn="l">
              <a:buFont typeface="Arial" pitchFamily="34"/>
              <a:buChar char="•"/>
            </a:pPr>
            <a:endParaRPr lang="sk-SK"/>
          </a:p>
          <a:p>
            <a:pPr marL="285750" lvl="0" indent="-285750" algn="l">
              <a:buFont typeface="Arial" pitchFamily="34"/>
              <a:buChar char="•"/>
            </a:pPr>
            <a:endParaRPr lang="sk-SK"/>
          </a:p>
          <a:p>
            <a:pPr marL="285750" lvl="0" indent="-285750" algn="l">
              <a:buFont typeface="Arial" pitchFamily="34"/>
              <a:buChar char="•"/>
            </a:pPr>
            <a:endParaRPr lang="sk-SK"/>
          </a:p>
        </p:txBody>
      </p:sp>
      <p:pic>
        <p:nvPicPr>
          <p:cNvPr id="4" name="Obrázok 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068" y="466874"/>
            <a:ext cx="682462" cy="931782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5" name="Rovná spojnica 5"/>
          <p:cNvCxnSpPr/>
          <p:nvPr/>
        </p:nvCxnSpPr>
        <p:spPr>
          <a:xfrm>
            <a:off x="2416027" y="956343"/>
            <a:ext cx="6857973" cy="0"/>
          </a:xfrm>
          <a:prstGeom prst="straightConnector1">
            <a:avLst/>
          </a:prstGeom>
          <a:noFill/>
          <a:ln w="12701" cap="rnd">
            <a:solidFill>
              <a:srgbClr val="0070C0"/>
            </a:solidFill>
            <a:prstDash val="solid"/>
            <a:miter/>
          </a:ln>
        </p:spPr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ctrTitle"/>
          </p:nvPr>
        </p:nvSpPr>
        <p:spPr>
          <a:xfrm>
            <a:off x="830512" y="1704816"/>
            <a:ext cx="8615495" cy="516407"/>
          </a:xfrm>
        </p:spPr>
        <p:txBody>
          <a:bodyPr/>
          <a:lstStyle/>
          <a:p>
            <a:pPr lvl="0" algn="l"/>
            <a:r>
              <a:rPr lang="sk-SK" sz="2800">
                <a:solidFill>
                  <a:srgbClr val="FF0000"/>
                </a:solidFill>
                <a:latin typeface="Times New Roman" pitchFamily="18"/>
              </a:rPr>
              <a:t>Produktová rada – pivo KOŽKÁR</a:t>
            </a:r>
            <a:endParaRPr lang="sk-SK" sz="2800"/>
          </a:p>
        </p:txBody>
      </p:sp>
      <p:pic>
        <p:nvPicPr>
          <p:cNvPr id="3" name="Obrázok 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068" y="466874"/>
            <a:ext cx="682462" cy="931782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4" name="Rovná spojnica 5"/>
          <p:cNvCxnSpPr/>
          <p:nvPr/>
        </p:nvCxnSpPr>
        <p:spPr>
          <a:xfrm>
            <a:off x="2416027" y="956343"/>
            <a:ext cx="6857973" cy="0"/>
          </a:xfrm>
          <a:prstGeom prst="straightConnector1">
            <a:avLst/>
          </a:prstGeom>
          <a:noFill/>
          <a:ln w="12701" cap="rnd">
            <a:solidFill>
              <a:srgbClr val="0070C0"/>
            </a:solidFill>
            <a:prstDash val="solid"/>
            <a:miter/>
          </a:ln>
        </p:spPr>
      </p:cxnSp>
      <p:pic>
        <p:nvPicPr>
          <p:cNvPr id="5" name="Obrázok 6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0274" y="2377019"/>
            <a:ext cx="6767995" cy="386452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ctrTitle"/>
          </p:nvPr>
        </p:nvSpPr>
        <p:spPr>
          <a:xfrm>
            <a:off x="830512" y="1704816"/>
            <a:ext cx="8615495" cy="516407"/>
          </a:xfrm>
        </p:spPr>
        <p:txBody>
          <a:bodyPr/>
          <a:lstStyle/>
          <a:p>
            <a:pPr lvl="0" algn="l"/>
            <a:r>
              <a:rPr lang="sk-SK" sz="2800">
                <a:solidFill>
                  <a:srgbClr val="FF0000"/>
                </a:solidFill>
                <a:latin typeface="Times New Roman" pitchFamily="18"/>
              </a:rPr>
              <a:t>Produktová rada – pivo RAJECKÝ RICHTÁR</a:t>
            </a:r>
            <a:endParaRPr lang="sk-SK" sz="2800"/>
          </a:p>
        </p:txBody>
      </p:sp>
      <p:pic>
        <p:nvPicPr>
          <p:cNvPr id="3" name="Obrázok 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068" y="466874"/>
            <a:ext cx="682462" cy="931782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4" name="Rovná spojnica 5"/>
          <p:cNvCxnSpPr/>
          <p:nvPr/>
        </p:nvCxnSpPr>
        <p:spPr>
          <a:xfrm>
            <a:off x="2416027" y="956343"/>
            <a:ext cx="6857973" cy="0"/>
          </a:xfrm>
          <a:prstGeom prst="straightConnector1">
            <a:avLst/>
          </a:prstGeom>
          <a:noFill/>
          <a:ln w="12701" cap="rnd">
            <a:solidFill>
              <a:srgbClr val="0070C0"/>
            </a:solidFill>
            <a:prstDash val="solid"/>
            <a:miter/>
          </a:ln>
        </p:spPr>
      </p:cxnSp>
      <p:pic>
        <p:nvPicPr>
          <p:cNvPr id="5" name="Obrázok 3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8491" y="2383822"/>
            <a:ext cx="6759537" cy="3856792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Fazet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1566</TotalTime>
  <Words>632</Words>
  <Application>Microsoft Office PowerPoint</Application>
  <PresentationFormat>Širokouhlá</PresentationFormat>
  <Paragraphs>81</Paragraphs>
  <Slides>15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15</vt:i4>
      </vt:variant>
    </vt:vector>
  </HeadingPairs>
  <TitlesOfParts>
    <vt:vector size="21" baseType="lpstr">
      <vt:lpstr>Arial</vt:lpstr>
      <vt:lpstr>Calibri</vt:lpstr>
      <vt:lpstr>Times New Roman</vt:lpstr>
      <vt:lpstr>Trebuchet MS</vt:lpstr>
      <vt:lpstr>Wingdings 3</vt:lpstr>
      <vt:lpstr>Fazeta</vt:lpstr>
      <vt:lpstr>Vytvorenie značky rajeckého piva </vt:lpstr>
      <vt:lpstr>Mesto Rajec – základné informácie</vt:lpstr>
      <vt:lpstr>Čo nás motivovalo pre vytvorenie značky rajeckého piva?</vt:lpstr>
      <vt:lpstr>Historická tradícia varenia rajeckého piva</vt:lpstr>
      <vt:lpstr>Historická tradícia varenia piva v rajeckom pivovare</vt:lpstr>
      <vt:lpstr>Historická tradícia varenia piva v rajeckom pivovare</vt:lpstr>
      <vt:lpstr>Aktivity potrebné pre obnovenie varenia rajeckého piva</vt:lpstr>
      <vt:lpstr>Produktová rada – pivo KOŽKÁR</vt:lpstr>
      <vt:lpstr>Produktová rada – pivo RAJECKÝ RICHTÁR</vt:lpstr>
      <vt:lpstr>Produktová rada – pivo RAJECKÝ FOJT</vt:lpstr>
      <vt:lpstr>Produktová rada rajeckého piva v realite</vt:lpstr>
      <vt:lpstr>Propagácia značky rajeckého piva v darčekovom balení</vt:lpstr>
      <vt:lpstr>Propagácia značky rajeckého piva – historická báseň o pive s historickým zhrnutím varenia piva v Rajci</vt:lpstr>
      <vt:lpstr>Propagácia značky rajeckého piva – propagačný materiál</vt:lpstr>
      <vt:lpstr>Záver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Vytvorenie značky rajeckého piva</dc:title>
  <dc:creator>prednosta</dc:creator>
  <cp:lastModifiedBy>Chudíková Jana</cp:lastModifiedBy>
  <cp:revision>19</cp:revision>
  <dcterms:created xsi:type="dcterms:W3CDTF">2021-09-13T10:57:47Z</dcterms:created>
  <dcterms:modified xsi:type="dcterms:W3CDTF">2021-09-17T07:50:11Z</dcterms:modified>
</cp:coreProperties>
</file>