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lovacivz.umb.sk/obsah/vzdelavanie/spolocenskovedne-prirodovedne-discipliny/technicke-vzdelavanie/ludove-remesl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0BFDC-59B8-4122-8EFF-975369106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6600" b="1" dirty="0">
                <a:latin typeface="Arial" panose="020B0604020202020204" pitchFamily="34" charset="0"/>
                <a:cs typeface="Arial" panose="020B0604020202020204" pitchFamily="34" charset="0"/>
              </a:rPr>
              <a:t>Remeselníci na Kysuciach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BF2B85-8C66-41E8-9430-28C662AAA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094922"/>
            <a:ext cx="8673427" cy="1133932"/>
          </a:xfrm>
        </p:spPr>
        <p:txBody>
          <a:bodyPr/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Kysucké kultúrne stredisko v Čadci</a:t>
            </a:r>
          </a:p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www.kulturnekysuce.sk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696ABA6-ACB8-4DA0-AEE4-6893153CD7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483" y="4822256"/>
            <a:ext cx="281478" cy="275687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1CC9536E-C1F2-410F-A68E-488D4D78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09ACC161-7A88-4CCB-A17E-E42BF355A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764" y="4822255"/>
            <a:ext cx="635660" cy="32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3476" y="1197790"/>
            <a:ext cx="4662307" cy="69482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5695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147EF-D680-4662-B656-6ECC5F7D2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latin typeface="Arial" panose="020B0604020202020204" pitchFamily="34" charset="0"/>
                <a:cs typeface="Arial" panose="020B0604020202020204" pitchFamily="34" charset="0"/>
              </a:rPr>
              <a:t>Iniciatíva remeselníkov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2E4C2C9-FD87-45F6-886C-9DE365C7E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Návrhy vlastnej prezentácie remeselníkov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Zostavenie vlastného portfólia(ponuky) –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charakteristika, fotogaléria, základné údaje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Založenie Občianskeho združenia kysuckých remeselníkov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–poberanie 2%, vyhľadávanie výziev, grantov, vytvorenie web stránky, členom môže byť i manažér KKS v Čadci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Zapojiť sa do projektu Podporme remeslá na Slovensku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(FB)</a:t>
            </a: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Vytvorenie si vlastnej webstránky, profilu na FB, </a:t>
            </a:r>
            <a:r>
              <a:rPr lang="sk-SK" b="1" dirty="0" err="1">
                <a:latin typeface="Arial" panose="020B0604020202020204" pitchFamily="34" charset="0"/>
                <a:cs typeface="Arial" panose="020B0604020202020204" pitchFamily="34" charset="0"/>
              </a:rPr>
              <a:t>instagrame</a:t>
            </a:r>
            <a:endParaRPr lang="sk-SK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Žiadosti o finančnú podporu z grantov samospráv</a:t>
            </a:r>
          </a:p>
        </p:txBody>
      </p:sp>
    </p:spTree>
    <p:extLst>
      <p:ext uri="{BB962C8B-B14F-4D97-AF65-F5344CB8AC3E}">
        <p14:creationId xmlns:p14="http://schemas.microsoft.com/office/powerpoint/2010/main" val="222653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AE66F-64FB-4268-BBC7-732AD7F9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latin typeface="Arial" panose="020B0604020202020204" pitchFamily="34" charset="0"/>
                <a:cs typeface="Arial" panose="020B0604020202020204" pitchFamily="34" charset="0"/>
              </a:rPr>
              <a:t>Kde hľadať podporu?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2602E4-BE60-4A0C-A608-DA4AE99D6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Ústredie ľudovej umeleckej výroby (ÚĽUV) - </a:t>
            </a:r>
            <a:r>
              <a:rPr lang="sk-SK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aoberá sa tradičnými remeslami a ľudovou výrobou. Ide o príspevkovú organizáciu Ministerstva kultúry SR. Na jej internetovej stránke v sekcii „Virtuálna galéria ľudovej umeleckej výroby na Slovensku“ možno nájsť encyklopédiu o súčasných tradičných remeslách</a:t>
            </a:r>
            <a:r>
              <a:rPr lang="sk-SK" b="0" i="0" dirty="0">
                <a:solidFill>
                  <a:srgbClr val="000000"/>
                </a:solidFill>
                <a:effectLst/>
                <a:latin typeface="Roboto Condensed" panose="020B0604020202020204" pitchFamily="2" charset="0"/>
              </a:rPr>
              <a:t>.</a:t>
            </a:r>
          </a:p>
          <a:p>
            <a:r>
              <a:rPr lang="sk-SK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Občianske združenie: Tradičné ľudové umelecké remeslá </a:t>
            </a:r>
            <a:r>
              <a:rPr lang="sk-SK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ameriava sa na zachovávanie tradičných ľudových remesiel a prezentáciu remesiel a remeselníkov na Slovensku i v zahraničí. </a:t>
            </a:r>
          </a:p>
          <a:p>
            <a:r>
              <a:rPr lang="sk-SK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Samosprávy, ŽSK</a:t>
            </a:r>
            <a:r>
              <a:rPr lang="sk-S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regionálne dotácie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98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EB390-AC56-4809-AEA1-1F0CD127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>
                <a:latin typeface="Arial" panose="020B0604020202020204" pitchFamily="34" charset="0"/>
                <a:cs typeface="Arial" panose="020B0604020202020204" pitchFamily="34" charset="0"/>
              </a:rPr>
              <a:t>Kde hľadať podporu?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17F50B-EC05-41C2-881E-1169EF168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sk-SK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Dotačný systém Ministerstva kultúry SR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Ústav etnológie Slovenskej akadémie vied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Regionálne a Krajské kultúrne strediská</a:t>
            </a:r>
          </a:p>
          <a:p>
            <a:pPr algn="l"/>
            <a:r>
              <a:rPr lang="sk-SK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Užitočné linky</a:t>
            </a:r>
            <a:endParaRPr lang="sk-SK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k-SK" b="0" i="0" u="sng" dirty="0">
                <a:solidFill>
                  <a:srgbClr val="1D2B5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http://www.slovacivz.umb.sk/obsah/vzdelavanie/spolocenskovedne-prirodovedne-discipliny/technicke-vzdelavanie/ludove-remesla</a:t>
            </a:r>
            <a:endParaRPr lang="sk-SK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k-SK" u="sng" dirty="0">
                <a:solidFill>
                  <a:srgbClr val="1D2B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http://www.sbagency.sk/mapujeme-potreby-podnikatelov-v-oblasti-tradicnych-ludovych-remesiel</a:t>
            </a:r>
            <a:endParaRPr lang="sk-SK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774" y="5623279"/>
            <a:ext cx="6913463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7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1ED92-073C-4111-8E6B-01E2DBF8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Charakteristika organizácie</a:t>
            </a:r>
            <a:r>
              <a:rPr lang="sk-SK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sk-SK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k-S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F459F29-FD57-443F-93E5-609548262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5663875"/>
          </a:xfrm>
        </p:spPr>
        <p:txBody>
          <a:bodyPr/>
          <a:lstStyle/>
          <a:p>
            <a:pPr marL="0" indent="0" algn="just">
              <a:buNone/>
            </a:pPr>
            <a:r>
              <a:rPr lang="sk-SK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Kysucké kultúrne stredisko v Čadci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príspevková organizácia v zriaďovateľskej pôsobnosti Žilinského samosprávneho kraja, sa svojou prácou a aktivitami: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podieľa na vytváraní podmienok na rozvoj miestnej kultúry v regióne,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záujmovej umeleckej činnosti,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zachovávaní ľudových tradícií a remesiel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pričom odborne, koncepčne, dramaturgicky a tiež i ekonomicky zabezpečuje mnohé kultúrne, umelecké, spoločenské a vzdelávacie podujatia pre všetky vekové a sociálne skupiny obyvateľov.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769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5E4CE-60C1-4B98-A8D5-69E92507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4"/>
            <a:ext cx="3498979" cy="2805171"/>
          </a:xfrm>
        </p:spPr>
        <p:txBody>
          <a:bodyPr>
            <a:noAutofit/>
          </a:bodyPr>
          <a:lstStyle/>
          <a:p>
            <a:r>
              <a:rPr lang="sk-SK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Podpora regionálnych remeselníkov zo strany KKS v Čadci</a:t>
            </a:r>
            <a:r>
              <a:rPr lang="sk-SK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sk-SK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sz="3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F6025A-C504-4CDA-B918-7414A1A42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817" y="477079"/>
            <a:ext cx="6427305" cy="662608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k-SK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 Evidencia remeselníkov regiónu </a:t>
            </a:r>
            <a:r>
              <a:rPr lang="sk-SK" sz="20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Kysúc</a:t>
            </a:r>
            <a:r>
              <a:rPr lang="sk-SK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sk-SK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 algn="just"/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Funkčná databáza regionálnych  remeselníkov</a:t>
            </a:r>
          </a:p>
          <a:p>
            <a:pPr marL="514350" indent="-285750" algn="just"/>
            <a:r>
              <a:rPr lang="sk-SK" dirty="0">
                <a:latin typeface="Arial" panose="020B0604020202020204" pitchFamily="34" charset="0"/>
                <a:ea typeface="Times New Roman" panose="02020603050405020304" pitchFamily="18" charset="0"/>
              </a:rPr>
              <a:t>Pravidelná aktualizácia </a:t>
            </a:r>
          </a:p>
          <a:p>
            <a:pPr marL="514350" indent="-285750" algn="just"/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Neustály kontakt</a:t>
            </a:r>
          </a:p>
          <a:p>
            <a:pPr marL="514350" indent="-285750" algn="just"/>
            <a:r>
              <a:rPr lang="sk-SK" dirty="0">
                <a:latin typeface="Arial" panose="020B0604020202020204" pitchFamily="34" charset="0"/>
                <a:ea typeface="Times New Roman" panose="02020603050405020304" pitchFamily="18" charset="0"/>
              </a:rPr>
              <a:t>Budovanie vzájomnej dôvery(mnohí remeselníci sa v regióne vzájomne nepoznajú)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sk-SK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roku 2021 prebieha aktualizácia databázy: </a:t>
            </a:r>
          </a:p>
          <a:p>
            <a:pPr lvl="0" algn="just"/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zaslané dotazníky samosprávam ohľadom evidencie jednotlivcov, ktorí sa venujú tradičným ľudovým remeslám a ľudovej tvorbe</a:t>
            </a:r>
          </a:p>
          <a:p>
            <a:pPr algn="just"/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Obsahuje: meno a priezvisko, druh remesla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k-SK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Cieľ: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výber remeselníkov na jednotlivé kultúrne a spoločenské podujatia, sprostredkovanie prezentácie remeselníkov mimo regiónu </a:t>
            </a:r>
            <a:r>
              <a:rPr lang="sk-SK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Kysúc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vytvorenie </a:t>
            </a:r>
            <a:r>
              <a:rPr lang="sk-SK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videovizitiek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remeselníkov(FB, web YouTube kanál KKS, </a:t>
            </a:r>
            <a:r>
              <a:rPr lang="sk-SK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instagram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358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3D7E7-45B5-41CB-83F5-F7DCDC74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4"/>
            <a:ext cx="3498979" cy="2685901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Podpora regionálnych remeselníkov zo strany KKS v Čadci</a:t>
            </a:r>
            <a:r>
              <a:rPr lang="sk-SK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sk-SK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ABFF03-1952-4A68-BF09-7C128D2DB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k-SK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Realizácia podujatí v súčasnom období:</a:t>
            </a:r>
            <a:endParaRPr lang="sk-SK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k-SK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Cieľ: 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Priblížiť návštevníkom tradičné ľudové remeslá a zároveň pripomenutie poctivej ručnej práce. </a:t>
            </a:r>
          </a:p>
          <a:p>
            <a:pPr marL="0" lvl="0" indent="0" algn="just">
              <a:buNone/>
            </a:pP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Prezentácia remeselníkov v rámci regiónu </a:t>
            </a:r>
            <a:r>
              <a:rPr lang="sk-SK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Kysúc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formou prezenčných a predajných výstav</a:t>
            </a:r>
            <a:endParaRPr lang="sk-S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k-SK" b="1" dirty="0"/>
              <a:t>Realizované podujatia </a:t>
            </a:r>
            <a:r>
              <a:rPr lang="sk-SK" dirty="0"/>
              <a:t>:</a:t>
            </a:r>
          </a:p>
          <a:p>
            <a:pPr marL="0" indent="0">
              <a:buNone/>
            </a:pPr>
            <a:r>
              <a:rPr lang="sk-SK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Svätojánsky jarmok v Krásne nad Kysucou</a:t>
            </a:r>
            <a:r>
              <a:rPr lang="sk-SK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Drôtené vyznanie výstava DD Čadca</a:t>
            </a:r>
          </a:p>
          <a:p>
            <a:pPr marL="0" indent="0">
              <a:buNone/>
            </a:pPr>
            <a:r>
              <a:rPr lang="sk-SK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Kopaničiarske hody na Zákopčí</a:t>
            </a:r>
          </a:p>
          <a:p>
            <a:pPr marL="0" indent="0">
              <a:buNone/>
            </a:pPr>
            <a:r>
              <a:rPr lang="sk-SK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O najkrajšiu kraslicu 2017</a:t>
            </a:r>
          </a:p>
          <a:p>
            <a:pPr marL="0" indent="0" algn="just">
              <a:buNone/>
            </a:pPr>
            <a:r>
              <a:rPr lang="sk-SK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Veľkonočné inšpirácie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876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DBDFC-5D92-466F-B881-E3D747AFF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884684"/>
          </a:xfrm>
        </p:spPr>
        <p:txBody>
          <a:bodyPr>
            <a:normAutofit fontScale="90000"/>
          </a:bodyPr>
          <a:lstStyle/>
          <a:p>
            <a:r>
              <a:rPr lang="sk-SK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Podpora regionálnych remeselníkov zo strany KKS v Čadci</a:t>
            </a:r>
            <a:r>
              <a:rPr lang="sk-SK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sk-SK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A1DD679-52B1-4246-9B1C-AF1ED7B1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Krása v prútí ukrytá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Neha paličkovanej čipky </a:t>
            </a:r>
            <a:endParaRPr lang="sk-SK" sz="45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Mladý remeselník 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Beskydské trienále rezbárov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Urobme si hračku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Premeny drôtu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Výstavy jednotlivcov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Remeslo srdcom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Veľká noc- veľkonočná výstava kysuckých remeselníkov 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Keď vonia perník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sk-SK" sz="45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Bibliografické letáky pri príležitosti okrúhleho výročia narodenia</a:t>
            </a:r>
            <a:endParaRPr lang="sk-SK" sz="45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9917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FFB9F-2C89-434A-BD44-466D8D36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Plánované aktivity KKS v Čadci so zameraním na remeslá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7EE7A3-189D-442C-909F-BACC0B46C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205948"/>
            <a:ext cx="6281873" cy="536712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k-SK" sz="5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Tradičné ľudové remeslo, jeho miesto, podpora a rozvoj v regióne Kysuce (2022-2025)</a:t>
            </a:r>
          </a:p>
          <a:p>
            <a:pPr marL="0" indent="0">
              <a:buNone/>
            </a:pPr>
            <a:endParaRPr lang="sk-SK" sz="3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k-SK" sz="3300" i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k-SK" sz="4500" i="1" dirty="0">
                <a:latin typeface="Arial" panose="020B0604020202020204" pitchFamily="34" charset="0"/>
                <a:cs typeface="Arial" panose="020B0604020202020204" pitchFamily="34" charset="0"/>
              </a:rPr>
              <a:t>Ľudové remeslo ešte nevymrelo, iba o ňom málo vieme, málo hovoríme a málo ho prezentujeme.“</a:t>
            </a:r>
          </a:p>
          <a:p>
            <a:pPr marL="0" indent="0">
              <a:buNone/>
            </a:pPr>
            <a:endParaRPr lang="sk-SK" sz="3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4500" b="1" dirty="0">
                <a:latin typeface="Arial" panose="020B0604020202020204" pitchFamily="34" charset="0"/>
                <a:cs typeface="Arial" panose="020B0604020202020204" pitchFamily="34" charset="0"/>
              </a:rPr>
              <a:t>Zriadenie Centra kysuckých remeselníkov </a:t>
            </a:r>
            <a:r>
              <a:rPr lang="sk-SK" sz="4500" dirty="0">
                <a:latin typeface="Arial" panose="020B0604020202020204" pitchFamily="34" charset="0"/>
                <a:cs typeface="Arial" panose="020B0604020202020204" pitchFamily="34" charset="0"/>
              </a:rPr>
              <a:t>– Kysuce sú regiónom, kde má remeslo silné historické korene. Cieľom vytvorenia centra je nastavenie systému efektívnej podpory a aktivít pod gesciou Kysuckého kultúrneho strediska. Bude určený začínajúcim, ale i skúseným remeselníkom, ktorí sa chcú orientovať a zdokonaliť vo svete marketingu, reklamy, úspešnej prezentácie vlastnej tvorby ako aj v oblasti legislatívy, predaja a podnikania.</a:t>
            </a:r>
          </a:p>
          <a:p>
            <a:pPr marL="0" indent="0" algn="just">
              <a:buNone/>
            </a:pPr>
            <a:r>
              <a:rPr lang="sk-SK" sz="4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k-SK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6E268-1D84-431F-9ECB-9E5614C1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Plánované aktivity KKS v Čadci so zameraním na remeslá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BC7420C-D219-4081-BC2C-CE2DBF8E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k-SK" sz="1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anažér pre folklór a ľudové remeslo KKS v Čadci</a:t>
            </a:r>
            <a:r>
              <a:rPr lang="sk-SK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(úlohy):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sk-SK" sz="1800" i="1" dirty="0">
                <a:latin typeface="Arial" panose="020B0604020202020204" pitchFamily="34" charset="0"/>
                <a:cs typeface="Arial" panose="020B0604020202020204" pitchFamily="34" charset="0"/>
              </a:rPr>
              <a:t>Realizácia informačných kampaní v regióne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 – TS, videoprojekcia, fotogaléria FB, </a:t>
            </a:r>
            <a:r>
              <a:rPr lang="sk-SK" sz="1800" dirty="0" err="1"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Edukačné aktivity v oblasti legislatívy, nízko-nákladového marketingu a propagácie remeselníkov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 - semináre, prednášky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Podpora mobility remeselníkov v rámci i mimo regiónu, Slovenska i v zahraničí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– ponukové listy na podujatia, projekty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Aktívne vyhľadávanie remeselníkov v regióne a pravidelný kontakt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– zmapovanie regiónu, komunikácia so samosprávami, pravidelné stretnutia remeselníkov, 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811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4B0BB-A1A6-4BCA-83B8-F778029D3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Plánované aktivity KKS v Čadci so zameraním na remeslá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5991D8-666A-4BB0-980F-147898D1D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Vytváranie podmienok pre organizovanie regionálnych remeselníckych podujatí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– organizácia podujatí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Podpora úcty k ľudovým tradíciám v predškolskom a  mladšom školskom veku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- c</a:t>
            </a:r>
            <a:r>
              <a:rPr lang="sk-SK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ieľuprimeranými hrami zameranými na rozvoj jemnej motoriky, neskôr prostredníctvom tvorivých dielní so zameraním na výučbu rôznych jednoduchých techník a postupov až k procesu motivácie k vlastnej tvorbe – tvorivé dielne pre žiakov a študentov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485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E2085-8916-4558-A130-364DEAB3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Plánované aktivity KKS v Čadci so zameraním na remeslá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D21E6A-C859-4301-85F7-730AF526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2001078"/>
            <a:ext cx="6281873" cy="405073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Odborno-metodické stretnutia s remeselníkmi -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rozhovory, besedy, prezentácie v rámci i mimo regiónu </a:t>
            </a:r>
            <a:r>
              <a:rPr lang="sk-SK" dirty="0" err="1">
                <a:latin typeface="Arial" panose="020B0604020202020204" pitchFamily="34" charset="0"/>
                <a:cs typeface="Arial" panose="020B0604020202020204" pitchFamily="34" charset="0"/>
              </a:rPr>
              <a:t>Kysúc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Vytvorenie zoznamu kysuckých remeselníkov na webe KKS v Čadci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Spolupráca s Kysuckým múzeom v Čadci-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Skanzen Vychylovka: prezentácia remesiel a ľudovej tvorby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Vyhľadávanie a poskytovanie informácií o vyhlásených grantov/výzvach na podporu remesiel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i="1" dirty="0">
                <a:latin typeface="Arial" panose="020B0604020202020204" pitchFamily="34" charset="0"/>
                <a:cs typeface="Arial" panose="020B0604020202020204" pitchFamily="34" charset="0"/>
              </a:rPr>
              <a:t>Spolupráca s Regionálnou rozvojovou agentúrou Kysuce a Organizáciou cestovného ruchu Kysuce 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–projekty, prezentácia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119039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{ABF5A862-B6E9-4234-A4D7-C584A06CF5C7}tf16401371</Template>
  <TotalTime>515</TotalTime>
  <Words>837</Words>
  <Application>Microsoft Office PowerPoint</Application>
  <PresentationFormat>Širokouhlá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20" baseType="lpstr">
      <vt:lpstr>Arial</vt:lpstr>
      <vt:lpstr>Calibri Light</vt:lpstr>
      <vt:lpstr>Courier New</vt:lpstr>
      <vt:lpstr>Roboto Condensed</vt:lpstr>
      <vt:lpstr>Rockwell</vt:lpstr>
      <vt:lpstr>Times New Roman</vt:lpstr>
      <vt:lpstr>Wingdings</vt:lpstr>
      <vt:lpstr>Atlas</vt:lpstr>
      <vt:lpstr>Remeselníci na Kysuciach </vt:lpstr>
      <vt:lpstr>Charakteristika organizácie </vt:lpstr>
      <vt:lpstr>Podpora regionálnych remeselníkov zo strany KKS v Čadci </vt:lpstr>
      <vt:lpstr>Podpora regionálnych remeselníkov zo strany KKS v Čadci </vt:lpstr>
      <vt:lpstr>Podpora regionálnych remeselníkov zo strany KKS v Čadci </vt:lpstr>
      <vt:lpstr>Plánované aktivity KKS v Čadci so zameraním na remeslá</vt:lpstr>
      <vt:lpstr>Plánované aktivity KKS v Čadci so zameraním na remeslá</vt:lpstr>
      <vt:lpstr>Plánované aktivity KKS v Čadci so zameraním na remeslá</vt:lpstr>
      <vt:lpstr>Plánované aktivity KKS v Čadci so zameraním na remeslá</vt:lpstr>
      <vt:lpstr>Iniciatíva remeselníkov</vt:lpstr>
      <vt:lpstr>Kde hľadať podporu?</vt:lpstr>
      <vt:lpstr>Kde hľadať podporu?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Remeselníci na Kysuciach</dc:title>
  <dc:creator>Silvia</dc:creator>
  <cp:lastModifiedBy>Chudíková Jana</cp:lastModifiedBy>
  <cp:revision>17</cp:revision>
  <dcterms:created xsi:type="dcterms:W3CDTF">2021-07-07T10:45:21Z</dcterms:created>
  <dcterms:modified xsi:type="dcterms:W3CDTF">2021-09-13T08:52:43Z</dcterms:modified>
</cp:coreProperties>
</file>