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1" u="none" strike="noStrike" cap="none" spc="0" normalizeH="0" baseline="0">
        <a:ln>
          <a:noFill/>
        </a:ln>
        <a:solidFill>
          <a:srgbClr val="5E524C"/>
        </a:solidFill>
        <a:effectLst>
          <a:outerShdw blurRad="25400" dist="25400" dir="5520000" rotWithShape="0">
            <a:srgbClr val="FFFFFF">
              <a:alpha val="71999"/>
            </a:srgbClr>
          </a:outerShdw>
        </a:effectLst>
        <a:uFillTx/>
        <a:latin typeface="Avenir Next Medium"/>
        <a:ea typeface="Avenir Next Medium"/>
        <a:cs typeface="Avenir Next Medium"/>
        <a:sym typeface="Avenir Next Medium"/>
      </a:defRPr>
    </a:lvl1pPr>
    <a:lvl2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1" u="none" strike="noStrike" cap="none" spc="0" normalizeH="0" baseline="0">
        <a:ln>
          <a:noFill/>
        </a:ln>
        <a:solidFill>
          <a:srgbClr val="5E524C"/>
        </a:solidFill>
        <a:effectLst>
          <a:outerShdw blurRad="25400" dist="25400" dir="5520000" rotWithShape="0">
            <a:srgbClr val="FFFFFF">
              <a:alpha val="71999"/>
            </a:srgbClr>
          </a:outerShdw>
        </a:effectLst>
        <a:uFillTx/>
        <a:latin typeface="Avenir Next Medium"/>
        <a:ea typeface="Avenir Next Medium"/>
        <a:cs typeface="Avenir Next Medium"/>
        <a:sym typeface="Avenir Next Medium"/>
      </a:defRPr>
    </a:lvl2pPr>
    <a:lvl3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1" u="none" strike="noStrike" cap="none" spc="0" normalizeH="0" baseline="0">
        <a:ln>
          <a:noFill/>
        </a:ln>
        <a:solidFill>
          <a:srgbClr val="5E524C"/>
        </a:solidFill>
        <a:effectLst>
          <a:outerShdw blurRad="25400" dist="25400" dir="5520000" rotWithShape="0">
            <a:srgbClr val="FFFFFF">
              <a:alpha val="71999"/>
            </a:srgbClr>
          </a:outerShdw>
        </a:effectLst>
        <a:uFillTx/>
        <a:latin typeface="Avenir Next Medium"/>
        <a:ea typeface="Avenir Next Medium"/>
        <a:cs typeface="Avenir Next Medium"/>
        <a:sym typeface="Avenir Next Medium"/>
      </a:defRPr>
    </a:lvl3pPr>
    <a:lvl4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1" u="none" strike="noStrike" cap="none" spc="0" normalizeH="0" baseline="0">
        <a:ln>
          <a:noFill/>
        </a:ln>
        <a:solidFill>
          <a:srgbClr val="5E524C"/>
        </a:solidFill>
        <a:effectLst>
          <a:outerShdw blurRad="25400" dist="25400" dir="5520000" rotWithShape="0">
            <a:srgbClr val="FFFFFF">
              <a:alpha val="71999"/>
            </a:srgbClr>
          </a:outerShdw>
        </a:effectLst>
        <a:uFillTx/>
        <a:latin typeface="Avenir Next Medium"/>
        <a:ea typeface="Avenir Next Medium"/>
        <a:cs typeface="Avenir Next Medium"/>
        <a:sym typeface="Avenir Next Medium"/>
      </a:defRPr>
    </a:lvl4pPr>
    <a:lvl5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1" u="none" strike="noStrike" cap="none" spc="0" normalizeH="0" baseline="0">
        <a:ln>
          <a:noFill/>
        </a:ln>
        <a:solidFill>
          <a:srgbClr val="5E524C"/>
        </a:solidFill>
        <a:effectLst>
          <a:outerShdw blurRad="25400" dist="25400" dir="5520000" rotWithShape="0">
            <a:srgbClr val="FFFFFF">
              <a:alpha val="71999"/>
            </a:srgbClr>
          </a:outerShdw>
        </a:effectLst>
        <a:uFillTx/>
        <a:latin typeface="Avenir Next Medium"/>
        <a:ea typeface="Avenir Next Medium"/>
        <a:cs typeface="Avenir Next Medium"/>
        <a:sym typeface="Avenir Next Medium"/>
      </a:defRPr>
    </a:lvl5pPr>
    <a:lvl6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1" u="none" strike="noStrike" cap="none" spc="0" normalizeH="0" baseline="0">
        <a:ln>
          <a:noFill/>
        </a:ln>
        <a:solidFill>
          <a:srgbClr val="5E524C"/>
        </a:solidFill>
        <a:effectLst>
          <a:outerShdw blurRad="25400" dist="25400" dir="5520000" rotWithShape="0">
            <a:srgbClr val="FFFFFF">
              <a:alpha val="71999"/>
            </a:srgbClr>
          </a:outerShdw>
        </a:effectLst>
        <a:uFillTx/>
        <a:latin typeface="Avenir Next Medium"/>
        <a:ea typeface="Avenir Next Medium"/>
        <a:cs typeface="Avenir Next Medium"/>
        <a:sym typeface="Avenir Next Medium"/>
      </a:defRPr>
    </a:lvl6pPr>
    <a:lvl7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1" u="none" strike="noStrike" cap="none" spc="0" normalizeH="0" baseline="0">
        <a:ln>
          <a:noFill/>
        </a:ln>
        <a:solidFill>
          <a:srgbClr val="5E524C"/>
        </a:solidFill>
        <a:effectLst>
          <a:outerShdw blurRad="25400" dist="25400" dir="5520000" rotWithShape="0">
            <a:srgbClr val="FFFFFF">
              <a:alpha val="71999"/>
            </a:srgbClr>
          </a:outerShdw>
        </a:effectLst>
        <a:uFillTx/>
        <a:latin typeface="Avenir Next Medium"/>
        <a:ea typeface="Avenir Next Medium"/>
        <a:cs typeface="Avenir Next Medium"/>
        <a:sym typeface="Avenir Next Medium"/>
      </a:defRPr>
    </a:lvl7pPr>
    <a:lvl8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1" u="none" strike="noStrike" cap="none" spc="0" normalizeH="0" baseline="0">
        <a:ln>
          <a:noFill/>
        </a:ln>
        <a:solidFill>
          <a:srgbClr val="5E524C"/>
        </a:solidFill>
        <a:effectLst>
          <a:outerShdw blurRad="25400" dist="25400" dir="5520000" rotWithShape="0">
            <a:srgbClr val="FFFFFF">
              <a:alpha val="71999"/>
            </a:srgbClr>
          </a:outerShdw>
        </a:effectLst>
        <a:uFillTx/>
        <a:latin typeface="Avenir Next Medium"/>
        <a:ea typeface="Avenir Next Medium"/>
        <a:cs typeface="Avenir Next Medium"/>
        <a:sym typeface="Avenir Next Medium"/>
      </a:defRPr>
    </a:lvl8pPr>
    <a:lvl9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1" u="none" strike="noStrike" cap="none" spc="0" normalizeH="0" baseline="0">
        <a:ln>
          <a:noFill/>
        </a:ln>
        <a:solidFill>
          <a:srgbClr val="5E524C"/>
        </a:solidFill>
        <a:effectLst>
          <a:outerShdw blurRad="25400" dist="25400" dir="5520000" rotWithShape="0">
            <a:srgbClr val="FFFFFF">
              <a:alpha val="71999"/>
            </a:srgbClr>
          </a:outerShdw>
        </a:effectLst>
        <a:uFillTx/>
        <a:latin typeface="Avenir Next Medium"/>
        <a:ea typeface="Avenir Next Medium"/>
        <a:cs typeface="Avenir Next Medium"/>
        <a:sym typeface="Avenir Next Medium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ff">
        <a:font>
          <a:latin typeface="Avenir Next Demi Bold"/>
          <a:ea typeface="Avenir Next Demi Bold"/>
          <a:cs typeface="Avenir Next Demi Bold"/>
        </a:font>
        <a:srgbClr val="2A2927"/>
      </a:tcTxStyle>
      <a:tcStyle>
        <a:tcBdr>
          <a:left>
            <a:ln w="12700" cap="flat">
              <a:solidFill>
                <a:srgbClr val="514F48">
                  <a:alpha val="80000"/>
                </a:srgbClr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14F48">
                  <a:alpha val="80000"/>
                </a:srgbClr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14F48">
                  <a:alpha val="80000"/>
                </a:srgbClr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14F48">
                  <a:alpha val="80000"/>
                </a:srgbClr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14F48">
                  <a:alpha val="80000"/>
                </a:srgbClr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14F48">
                  <a:alpha val="80000"/>
                </a:srgb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2D1C3">
              <a:alpha val="25000"/>
            </a:srgbClr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FFFFFF"/>
      </a:tcTxStyle>
      <a:tcStyle>
        <a:tcBdr>
          <a:left>
            <a:ln w="12700" cap="flat">
              <a:solidFill>
                <a:srgbClr val="514F48">
                  <a:alpha val="8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514F48">
                  <a:alpha val="8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514F48">
                  <a:alpha val="8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514F48">
                  <a:alpha val="8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514F48">
                  <a:alpha val="8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514F48">
                  <a:alpha val="8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Avenir Next Demi Bold"/>
          <a:ea typeface="Avenir Next Demi Bold"/>
          <a:cs typeface="Avenir Next Demi Bold"/>
        </a:font>
        <a:srgbClr val="FFFFFF"/>
      </a:tcTxStyle>
      <a:tcStyle>
        <a:tcBdr>
          <a:left>
            <a:ln w="12700" cap="flat">
              <a:solidFill>
                <a:srgbClr val="514F48">
                  <a:alpha val="8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514F48">
                  <a:alpha val="80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514F48">
                  <a:alpha val="8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514F48">
                  <a:alpha val="8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514F48">
                  <a:alpha val="8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514F48">
                  <a:alpha val="8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FFFFFF"/>
      </a:tcTxStyle>
      <a:tcStyle>
        <a:tcBdr>
          <a:left>
            <a:ln w="12700" cap="flat">
              <a:solidFill>
                <a:srgbClr val="514F48">
                  <a:alpha val="8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514F48">
                  <a:alpha val="8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514F48">
                  <a:alpha val="80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514F48">
                  <a:alpha val="8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514F48">
                  <a:alpha val="8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514F48">
                  <a:alpha val="8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Avenir Next Medium"/>
          <a:ea typeface="Avenir Next Medium"/>
          <a:cs typeface="Avenir Next Medium"/>
        </a:font>
        <a:srgbClr val="2A2927"/>
      </a:tcTxStyle>
      <a:tcStyle>
        <a:tcBdr>
          <a:left>
            <a:ln w="12700" cap="flat">
              <a:solidFill>
                <a:srgbClr val="737269">
                  <a:alpha val="8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737269">
                  <a:alpha val="8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737269">
                  <a:alpha val="8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737269">
                  <a:alpha val="8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737269">
                  <a:alpha val="8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737269">
                  <a:alpha val="8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blipFill rotWithShape="1">
            <a:blip xmlns:r="http://schemas.openxmlformats.org/officeDocument/2006/relationships" r:embed="rId1"/>
            <a:srcRect/>
            <a:tile tx="0" ty="0" sx="100000" sy="100000" flip="none" algn="tl"/>
          </a:blip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2A2927"/>
      </a:tcTxStyle>
      <a:tcStyle>
        <a:tcBdr>
          <a:left>
            <a:ln w="25400" cap="flat">
              <a:solidFill>
                <a:srgbClr val="737269">
                  <a:alpha val="8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737269">
                  <a:alpha val="8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737269">
                  <a:alpha val="8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737269">
                  <a:alpha val="8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737269">
                  <a:alpha val="8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737269">
                  <a:alpha val="8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Avenir Next Demi Bold"/>
          <a:ea typeface="Avenir Next Demi Bold"/>
          <a:cs typeface="Avenir Next Demi Bold"/>
        </a:font>
        <a:srgbClr val="2A2927"/>
      </a:tcTxStyle>
      <a:tcStyle>
        <a:tcBdr>
          <a:left>
            <a:ln w="12700" cap="flat">
              <a:solidFill>
                <a:srgbClr val="737269">
                  <a:alpha val="8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737269">
                  <a:alpha val="80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737269">
                  <a:alpha val="80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737269">
                  <a:alpha val="8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737269">
                  <a:alpha val="8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737269">
                  <a:alpha val="8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2A2927"/>
      </a:tcTxStyle>
      <a:tcStyle>
        <a:tcBdr>
          <a:left>
            <a:ln w="12700" cap="flat">
              <a:solidFill>
                <a:srgbClr val="737269">
                  <a:alpha val="8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737269">
                  <a:alpha val="80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737269">
                  <a:alpha val="80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737269">
                  <a:alpha val="8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737269">
                  <a:alpha val="8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737269">
                  <a:alpha val="8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 b="off" i="off">
        <a:font>
          <a:latin typeface="Avenir Next Medium"/>
          <a:ea typeface="Avenir Next Medium"/>
          <a:cs typeface="Avenir Next Medium"/>
        </a:font>
        <a:srgbClr val="2A2927"/>
      </a:tcTxStyle>
      <a:tcStyle>
        <a:tcBdr>
          <a:left>
            <a:ln w="12700" cap="flat">
              <a:solidFill>
                <a:srgbClr val="737269">
                  <a:alpha val="8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737269">
                  <a:alpha val="8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737269">
                  <a:alpha val="8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737269">
                  <a:alpha val="8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737269">
                  <a:alpha val="8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737269">
                  <a:alpha val="8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2D1C3">
              <a:alpha val="25000"/>
            </a:srgbClr>
          </a:solidFill>
        </a:fill>
      </a:tcStyle>
    </a:band2H>
    <a:firstCol>
      <a:tcTxStyle b="off" i="off">
        <a:font>
          <a:latin typeface="Avenir Next Medium"/>
          <a:ea typeface="Avenir Next Medium"/>
          <a:cs typeface="Avenir Next Medium"/>
        </a:font>
        <a:srgbClr val="2A2927"/>
      </a:tcTxStyle>
      <a:tcStyle>
        <a:tcBdr>
          <a:left>
            <a:ln w="25400" cap="flat">
              <a:solidFill>
                <a:srgbClr val="737269">
                  <a:alpha val="80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737269">
                  <a:alpha val="8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737269">
                  <a:alpha val="8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737269">
                  <a:alpha val="8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737269">
                  <a:alpha val="8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737269">
                  <a:alpha val="8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Avenir Next Medium"/>
          <a:ea typeface="Avenir Next Medium"/>
          <a:cs typeface="Avenir Next Medium"/>
        </a:font>
        <a:srgbClr val="2A2927"/>
      </a:tcTxStyle>
      <a:tcStyle>
        <a:tcBdr>
          <a:left>
            <a:ln w="12700" cap="flat">
              <a:solidFill>
                <a:srgbClr val="737269">
                  <a:alpha val="8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737269">
                  <a:alpha val="80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737269">
                  <a:alpha val="80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737269">
                  <a:alpha val="8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737269">
                  <a:alpha val="8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737269">
                  <a:alpha val="8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Avenir Next Medium"/>
          <a:ea typeface="Avenir Next Medium"/>
          <a:cs typeface="Avenir Next Medium"/>
        </a:font>
        <a:srgbClr val="2A2927"/>
      </a:tcTxStyle>
      <a:tcStyle>
        <a:tcBdr>
          <a:left>
            <a:ln w="12700" cap="flat">
              <a:solidFill>
                <a:srgbClr val="737269">
                  <a:alpha val="8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737269">
                  <a:alpha val="80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737269">
                  <a:alpha val="80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737269">
                  <a:alpha val="8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737269">
                  <a:alpha val="8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737269">
                  <a:alpha val="8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F821DB8-F4EB-4A41-A1BA-3FCAFE7338EE}" styleName="">
    <a:tblBg/>
    <a:wholeTbl>
      <a:tcTxStyle b="off" i="off">
        <a:font>
          <a:latin typeface="Avenir Next Medium"/>
          <a:ea typeface="Avenir Next Medium"/>
          <a:cs typeface="Avenir Next Medium"/>
        </a:font>
        <a:srgbClr val="2A292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000000">
                  <a:alpha val="7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000000">
                  <a:alpha val="7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>
                  <a:alpha val="7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2D1C3">
              <a:alpha val="25000"/>
            </a:srgbClr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FFFFFF"/>
      </a:tcTxStyle>
      <a:tcStyle>
        <a:tcBdr>
          <a:left>
            <a:ln w="12700" cap="flat">
              <a:solidFill>
                <a:srgbClr val="000000">
                  <a:alpha val="70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000000">
                  <a:alpha val="7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000000">
                  <a:alpha val="7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000000">
                  <a:alpha val="7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>
                  <a:alpha val="7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Avenir Next Demi Bold"/>
          <a:ea typeface="Avenir Next Demi Bold"/>
          <a:cs typeface="Avenir Next Demi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>
                  <a:alpha val="7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000000">
                  <a:alpha val="7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>
                  <a:alpha val="7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000000">
                  <a:alpha val="70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000000">
                  <a:alpha val="7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>
                  <a:alpha val="7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33BA23B1-9221-436E-865A-0063620EA4FD}" styleName="">
    <a:tblBg/>
    <a:wholeTbl>
      <a:tcTxStyle b="on" i="off">
        <a:font>
          <a:latin typeface="Avenir Next Demi Bold"/>
          <a:ea typeface="Avenir Next Demi Bold"/>
          <a:cs typeface="Avenir Next Demi Bold"/>
        </a:font>
        <a:srgbClr val="FFFFFF"/>
      </a:tcTxStyle>
      <a:tcStyle>
        <a:tcBdr>
          <a:left>
            <a:ln w="12700" cap="flat">
              <a:solidFill>
                <a:srgbClr val="F8F8F6">
                  <a:alpha val="80000"/>
                </a:srgbClr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8F8F6">
                  <a:alpha val="80000"/>
                </a:srgbClr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F8F8F6">
                  <a:alpha val="80000"/>
                </a:srgbClr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F8F8F6">
                  <a:alpha val="80000"/>
                </a:srgbClr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F8F8F6">
                  <a:alpha val="80000"/>
                </a:srgbClr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8F8F6">
                  <a:alpha val="80000"/>
                </a:srgbClr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67665E">
              <a:alpha val="30000"/>
            </a:srgbClr>
          </a:solidFill>
        </a:fill>
      </a:tcStyle>
    </a:wholeTbl>
    <a:band2H>
      <a:tcTxStyle/>
      <a:tcStyle>
        <a:tcBdr/>
        <a:fill>
          <a:solidFill>
            <a:srgbClr val="67665E">
              <a:alpha val="40000"/>
            </a:srgbClr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FFFFFF"/>
      </a:tcTxStyle>
      <a:tcStyle>
        <a:tcBdr>
          <a:left>
            <a:ln w="25400" cap="flat">
              <a:solidFill>
                <a:srgbClr val="F8F8F6">
                  <a:alpha val="80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F8F8F6">
                  <a:alpha val="8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F8F8F6">
                  <a:alpha val="3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8F8F6">
                  <a:alpha val="3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8F8F6">
                  <a:alpha val="3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8F8F6">
                  <a:alpha val="30000"/>
                </a:srgbClr>
              </a:solidFill>
              <a:prstDash val="solid"/>
              <a:miter lim="400000"/>
            </a:ln>
          </a:insideV>
        </a:tcBdr>
        <a:fill>
          <a:solidFill>
            <a:srgbClr val="67665E">
              <a:alpha val="50000"/>
            </a:srgbClr>
          </a:solidFill>
        </a:fill>
      </a:tcStyle>
    </a:firstCol>
    <a:lastRow>
      <a:tcTxStyle b="on" i="off">
        <a:font>
          <a:latin typeface="Avenir Next Demi Bold"/>
          <a:ea typeface="Avenir Next Demi Bold"/>
          <a:cs typeface="Avenir Next Demi Bold"/>
        </a:font>
        <a:srgbClr val="FFFFFF"/>
      </a:tcTxStyle>
      <a:tcStyle>
        <a:tcBdr>
          <a:left>
            <a:ln w="12700" cap="flat">
              <a:solidFill>
                <a:srgbClr val="F8F8F6">
                  <a:alpha val="3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8F8F6">
                  <a:alpha val="30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F8F8F6">
                  <a:alpha val="80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F8F8F6">
                  <a:alpha val="8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8F8F6">
                  <a:alpha val="3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8F8F6">
                  <a:alpha val="30000"/>
                </a:srgbClr>
              </a:solidFill>
              <a:prstDash val="solid"/>
              <a:miter lim="400000"/>
            </a:ln>
          </a:insideV>
        </a:tcBdr>
        <a:fill>
          <a:solidFill>
            <a:srgbClr val="53534A">
              <a:alpha val="60000"/>
            </a:srgbClr>
          </a:solidFill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FFFFFF"/>
      </a:tcTxStyle>
      <a:tcStyle>
        <a:tcBdr>
          <a:left>
            <a:ln w="12700" cap="flat">
              <a:solidFill>
                <a:srgbClr val="F8F8F6">
                  <a:alpha val="3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8F8F6">
                  <a:alpha val="30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F8F8F6">
                  <a:alpha val="80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F8F8F6">
                  <a:alpha val="8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8F8F6">
                  <a:alpha val="3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8F8F6">
                  <a:alpha val="30000"/>
                </a:srgbClr>
              </a:solidFill>
              <a:prstDash val="solid"/>
              <a:miter lim="400000"/>
            </a:ln>
          </a:insideV>
        </a:tcBdr>
        <a:fill>
          <a:solidFill>
            <a:srgbClr val="53534A">
              <a:alpha val="60000"/>
            </a:srgbClr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Avenir Next Medium"/>
          <a:ea typeface="Avenir Next Medium"/>
          <a:cs typeface="Avenir Next Medium"/>
        </a:font>
        <a:srgbClr val="2A292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4342F">
                  <a:alpha val="8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34342F">
                  <a:alpha val="8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34342F">
                  <a:alpha val="8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67665E">
              <a:alpha val="15000"/>
            </a:srgbClr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2A2927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34342F">
                  <a:alpha val="8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34342F">
                  <a:alpha val="8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34342F">
                  <a:alpha val="8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34342F">
                  <a:alpha val="8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Avenir Next Demi Bold"/>
          <a:ea typeface="Avenir Next Demi Bold"/>
          <a:cs typeface="Avenir Next Demi Bold"/>
        </a:font>
        <a:srgbClr val="2A292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34342F">
                  <a:alpha val="80000"/>
                </a:srgbClr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34342F">
                  <a:alpha val="8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2A292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34342F">
                  <a:alpha val="8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34342F">
                  <a:alpha val="8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73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_rels/tableStyles.xml.rels><?xml version="1.0" encoding="UTF-8" standalone="yes"?>
<Relationships xmlns="http://schemas.openxmlformats.org/package/2006/relationships"><Relationship Id="rId1" Type="http://schemas.openxmlformats.org/officeDocument/2006/relationships/image" Target="media/image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9" name="Shape 11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Nadpis a pod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názvu"/>
          <p:cNvSpPr txBox="1">
            <a:spLocks noGrp="1"/>
          </p:cNvSpPr>
          <p:nvPr>
            <p:ph type="title"/>
          </p:nvPr>
        </p:nvSpPr>
        <p:spPr>
          <a:xfrm>
            <a:off x="901700" y="3060700"/>
            <a:ext cx="11201400" cy="1714500"/>
          </a:xfrm>
          <a:prstGeom prst="rect">
            <a:avLst/>
          </a:prstGeom>
        </p:spPr>
        <p:txBody>
          <a:bodyPr anchor="b"/>
          <a:lstStyle/>
          <a:p>
            <a:r>
              <a:t>Text názvu</a:t>
            </a:r>
          </a:p>
        </p:txBody>
      </p:sp>
      <p:sp>
        <p:nvSpPr>
          <p:cNvPr id="13" name="Text úrovne 1…"/>
          <p:cNvSpPr txBox="1">
            <a:spLocks noGrp="1"/>
          </p:cNvSpPr>
          <p:nvPr>
            <p:ph type="body" sz="quarter" idx="1"/>
          </p:nvPr>
        </p:nvSpPr>
        <p:spPr>
          <a:xfrm>
            <a:off x="901700" y="4775200"/>
            <a:ext cx="11201400" cy="15367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80000"/>
              </a:lnSpc>
              <a:spcBef>
                <a:spcPts val="0"/>
              </a:spcBef>
              <a:buSzTx/>
              <a:buNone/>
              <a:defRPr cap="all" spc="288">
                <a:solidFill>
                  <a:srgbClr val="3E3B39"/>
                </a:solidFill>
                <a:latin typeface="+mn-lt"/>
                <a:ea typeface="+mn-ea"/>
                <a:cs typeface="+mn-cs"/>
                <a:sym typeface="Avenir Next"/>
              </a:defRPr>
            </a:lvl1pPr>
            <a:lvl2pPr marL="0" indent="0">
              <a:lnSpc>
                <a:spcPct val="80000"/>
              </a:lnSpc>
              <a:spcBef>
                <a:spcPts val="0"/>
              </a:spcBef>
              <a:buSzTx/>
              <a:buNone/>
              <a:defRPr cap="all" spc="288">
                <a:solidFill>
                  <a:srgbClr val="3E3B39"/>
                </a:solidFill>
                <a:latin typeface="+mn-lt"/>
                <a:ea typeface="+mn-ea"/>
                <a:cs typeface="+mn-cs"/>
                <a:sym typeface="Avenir Next"/>
              </a:defRPr>
            </a:lvl2pPr>
            <a:lvl3pPr marL="0" indent="0">
              <a:lnSpc>
                <a:spcPct val="80000"/>
              </a:lnSpc>
              <a:spcBef>
                <a:spcPts val="0"/>
              </a:spcBef>
              <a:buSzTx/>
              <a:buNone/>
              <a:defRPr cap="all" spc="288">
                <a:solidFill>
                  <a:srgbClr val="3E3B39"/>
                </a:solidFill>
                <a:latin typeface="+mn-lt"/>
                <a:ea typeface="+mn-ea"/>
                <a:cs typeface="+mn-cs"/>
                <a:sym typeface="Avenir Next"/>
              </a:defRPr>
            </a:lvl3pPr>
            <a:lvl4pPr marL="0" indent="0">
              <a:lnSpc>
                <a:spcPct val="80000"/>
              </a:lnSpc>
              <a:spcBef>
                <a:spcPts val="0"/>
              </a:spcBef>
              <a:buSzTx/>
              <a:buNone/>
              <a:defRPr cap="all" spc="288">
                <a:solidFill>
                  <a:srgbClr val="3E3B39"/>
                </a:solidFill>
                <a:latin typeface="+mn-lt"/>
                <a:ea typeface="+mn-ea"/>
                <a:cs typeface="+mn-cs"/>
                <a:sym typeface="Avenir Next"/>
              </a:defRPr>
            </a:lvl4pPr>
            <a:lvl5pPr marL="0" indent="0">
              <a:lnSpc>
                <a:spcPct val="80000"/>
              </a:lnSpc>
              <a:spcBef>
                <a:spcPts val="0"/>
              </a:spcBef>
              <a:buSzTx/>
              <a:buNone/>
              <a:defRPr cap="all" spc="288">
                <a:solidFill>
                  <a:srgbClr val="3E3B39"/>
                </a:solidFill>
                <a:latin typeface="+mn-lt"/>
                <a:ea typeface="+mn-ea"/>
                <a:cs typeface="+mn-cs"/>
                <a:sym typeface="Avenir Next"/>
              </a:defRPr>
            </a:lvl5pPr>
          </a:lstStyle>
          <a:p>
            <a:r>
              <a:t>Text úrovne 1</a:t>
            </a:r>
          </a:p>
          <a:p>
            <a:pPr lvl="1"/>
            <a:r>
              <a:t>Text úrovne 2</a:t>
            </a:r>
          </a:p>
          <a:p>
            <a:pPr lvl="2"/>
            <a:r>
              <a:t>Text úrovne 3</a:t>
            </a:r>
          </a:p>
          <a:p>
            <a:pPr lvl="3"/>
            <a:r>
              <a:t>Text úrovne 4</a:t>
            </a:r>
          </a:p>
          <a:p>
            <a:pPr lvl="4"/>
            <a:r>
              <a:t>Text úrovne 5</a:t>
            </a:r>
          </a:p>
        </p:txBody>
      </p:sp>
      <p:sp>
        <p:nvSpPr>
          <p:cNvPr id="14" name="Číslo snímky"/>
          <p:cNvSpPr txBox="1">
            <a:spLocks noGrp="1"/>
          </p:cNvSpPr>
          <p:nvPr>
            <p:ph type="sldNum" sz="quarter" idx="2"/>
          </p:nvPr>
        </p:nvSpPr>
        <p:spPr>
          <a:xfrm>
            <a:off x="6303924" y="9258299"/>
            <a:ext cx="409652" cy="419101"/>
          </a:xfrm>
          <a:prstGeom prst="rect">
            <a:avLst/>
          </a:prstGeom>
        </p:spPr>
        <p:txBody>
          <a:bodyPr anchor="ctr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á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–Janko Hraško"/>
          <p:cNvSpPr txBox="1"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6604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lnSpc>
                <a:spcPct val="90000"/>
              </a:lnSpc>
              <a:spcBef>
                <a:spcPts val="1200"/>
              </a:spcBef>
              <a:buSzTx/>
              <a:buNone/>
              <a:defRPr sz="3200" i="1">
                <a:latin typeface="+mn-lt"/>
                <a:ea typeface="+mn-ea"/>
                <a:cs typeface="+mn-cs"/>
                <a:sym typeface="Avenir Next"/>
              </a:defRPr>
            </a:lvl1pPr>
          </a:lstStyle>
          <a:p>
            <a:r>
              <a:t>–Janko Hraško</a:t>
            </a:r>
          </a:p>
        </p:txBody>
      </p:sp>
      <p:sp>
        <p:nvSpPr>
          <p:cNvPr id="96" name="„Sem zadajte citát.“"/>
          <p:cNvSpPr txBox="1">
            <a:spLocks noGrp="1"/>
          </p:cNvSpPr>
          <p:nvPr>
            <p:ph type="body" sz="quarter" idx="14"/>
          </p:nvPr>
        </p:nvSpPr>
        <p:spPr>
          <a:xfrm>
            <a:off x="1270000" y="4248150"/>
            <a:ext cx="10464800" cy="7239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lnSpc>
                <a:spcPct val="90000"/>
              </a:lnSpc>
              <a:buSzTx/>
              <a:buNone/>
              <a:defRPr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r>
              <a:t>„Sem zadajte citát.“ </a:t>
            </a:r>
          </a:p>
        </p:txBody>
      </p:sp>
      <p:sp>
        <p:nvSpPr>
          <p:cNvPr id="97" name="Číslo snímky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Fot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Obrázok"/>
          <p:cNvSpPr>
            <a:spLocks noGrp="1"/>
          </p:cNvSpPr>
          <p:nvPr>
            <p:ph type="pic" idx="13"/>
          </p:nvPr>
        </p:nvSpPr>
        <p:spPr>
          <a:xfrm>
            <a:off x="-1219200" y="-63500"/>
            <a:ext cx="15572526" cy="100457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5" name="Číslo snímky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Číslo snímky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Fotka – na šírk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chalk_line_box_10x7.png" descr="chalk_line_box_10x7.png"/>
          <p:cNvPicPr>
            <a:picLocks/>
          </p:cNvPicPr>
          <p:nvPr/>
        </p:nvPicPr>
        <p:blipFill>
          <a:blip r:embed="rId2">
            <a:alphaModFix amt="45000"/>
            <a:extLst/>
          </a:blip>
          <a:stretch>
            <a:fillRect/>
          </a:stretch>
        </p:blipFill>
        <p:spPr>
          <a:xfrm>
            <a:off x="317500" y="6794500"/>
            <a:ext cx="12344400" cy="2336800"/>
          </a:xfrm>
          <a:prstGeom prst="rect">
            <a:avLst/>
          </a:prstGeom>
          <a:ln w="12700">
            <a:miter lim="400000"/>
          </a:ln>
        </p:spPr>
      </p:pic>
      <p:sp>
        <p:nvSpPr>
          <p:cNvPr id="22" name="Obrázok"/>
          <p:cNvSpPr>
            <a:spLocks noGrp="1"/>
          </p:cNvSpPr>
          <p:nvPr>
            <p:ph type="pic" idx="13"/>
          </p:nvPr>
        </p:nvSpPr>
        <p:spPr>
          <a:xfrm>
            <a:off x="393700" y="266700"/>
            <a:ext cx="12242800" cy="62738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3" name="Text názvu"/>
          <p:cNvSpPr txBox="1">
            <a:spLocks noGrp="1"/>
          </p:cNvSpPr>
          <p:nvPr>
            <p:ph type="title"/>
          </p:nvPr>
        </p:nvSpPr>
        <p:spPr>
          <a:xfrm>
            <a:off x="901700" y="6934200"/>
            <a:ext cx="11201400" cy="952500"/>
          </a:xfrm>
          <a:prstGeom prst="rect">
            <a:avLst/>
          </a:prstGeom>
        </p:spPr>
        <p:txBody>
          <a:bodyPr anchor="b"/>
          <a:lstStyle/>
          <a:p>
            <a:r>
              <a:t>Text názvu</a:t>
            </a:r>
          </a:p>
        </p:txBody>
      </p:sp>
      <p:sp>
        <p:nvSpPr>
          <p:cNvPr id="24" name="Text úrovne 1…"/>
          <p:cNvSpPr txBox="1">
            <a:spLocks noGrp="1"/>
          </p:cNvSpPr>
          <p:nvPr>
            <p:ph type="body" sz="quarter" idx="1"/>
          </p:nvPr>
        </p:nvSpPr>
        <p:spPr>
          <a:xfrm>
            <a:off x="901700" y="7823200"/>
            <a:ext cx="11201400" cy="12065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80000"/>
              </a:lnSpc>
              <a:spcBef>
                <a:spcPts val="0"/>
              </a:spcBef>
              <a:buSzTx/>
              <a:buNone/>
              <a:defRPr cap="all" spc="288">
                <a:solidFill>
                  <a:srgbClr val="3E3B39"/>
                </a:solidFill>
                <a:latin typeface="+mn-lt"/>
                <a:ea typeface="+mn-ea"/>
                <a:cs typeface="+mn-cs"/>
                <a:sym typeface="Avenir Next"/>
              </a:defRPr>
            </a:lvl1pPr>
            <a:lvl2pPr marL="0" indent="0">
              <a:lnSpc>
                <a:spcPct val="80000"/>
              </a:lnSpc>
              <a:spcBef>
                <a:spcPts val="0"/>
              </a:spcBef>
              <a:buSzTx/>
              <a:buNone/>
              <a:defRPr cap="all" spc="288">
                <a:solidFill>
                  <a:srgbClr val="3E3B39"/>
                </a:solidFill>
                <a:latin typeface="+mn-lt"/>
                <a:ea typeface="+mn-ea"/>
                <a:cs typeface="+mn-cs"/>
                <a:sym typeface="Avenir Next"/>
              </a:defRPr>
            </a:lvl2pPr>
            <a:lvl3pPr marL="0" indent="0">
              <a:lnSpc>
                <a:spcPct val="80000"/>
              </a:lnSpc>
              <a:spcBef>
                <a:spcPts val="0"/>
              </a:spcBef>
              <a:buSzTx/>
              <a:buNone/>
              <a:defRPr cap="all" spc="288">
                <a:solidFill>
                  <a:srgbClr val="3E3B39"/>
                </a:solidFill>
                <a:latin typeface="+mn-lt"/>
                <a:ea typeface="+mn-ea"/>
                <a:cs typeface="+mn-cs"/>
                <a:sym typeface="Avenir Next"/>
              </a:defRPr>
            </a:lvl3pPr>
            <a:lvl4pPr marL="0" indent="0">
              <a:lnSpc>
                <a:spcPct val="80000"/>
              </a:lnSpc>
              <a:spcBef>
                <a:spcPts val="0"/>
              </a:spcBef>
              <a:buSzTx/>
              <a:buNone/>
              <a:defRPr cap="all" spc="288">
                <a:solidFill>
                  <a:srgbClr val="3E3B39"/>
                </a:solidFill>
                <a:latin typeface="+mn-lt"/>
                <a:ea typeface="+mn-ea"/>
                <a:cs typeface="+mn-cs"/>
                <a:sym typeface="Avenir Next"/>
              </a:defRPr>
            </a:lvl4pPr>
            <a:lvl5pPr marL="0" indent="0">
              <a:lnSpc>
                <a:spcPct val="80000"/>
              </a:lnSpc>
              <a:spcBef>
                <a:spcPts val="0"/>
              </a:spcBef>
              <a:buSzTx/>
              <a:buNone/>
              <a:defRPr cap="all" spc="288">
                <a:solidFill>
                  <a:srgbClr val="3E3B39"/>
                </a:solidFill>
                <a:latin typeface="+mn-lt"/>
                <a:ea typeface="+mn-ea"/>
                <a:cs typeface="+mn-cs"/>
                <a:sym typeface="Avenir Next"/>
              </a:defRPr>
            </a:lvl5pPr>
          </a:lstStyle>
          <a:p>
            <a:r>
              <a:t>Text úrovne 1</a:t>
            </a:r>
          </a:p>
          <a:p>
            <a:pPr lvl="1"/>
            <a:r>
              <a:t>Text úrovne 2</a:t>
            </a:r>
          </a:p>
          <a:p>
            <a:pPr lvl="2"/>
            <a:r>
              <a:t>Text úrovne 3</a:t>
            </a:r>
          </a:p>
          <a:p>
            <a:pPr lvl="3"/>
            <a:r>
              <a:t>Text úrovne 4</a:t>
            </a:r>
          </a:p>
          <a:p>
            <a:pPr lvl="4"/>
            <a:r>
              <a:t>Text úrovne 5</a:t>
            </a:r>
          </a:p>
        </p:txBody>
      </p:sp>
      <p:sp>
        <p:nvSpPr>
          <p:cNvPr id="25" name="Číslo snímky"/>
          <p:cNvSpPr txBox="1">
            <a:spLocks noGrp="1"/>
          </p:cNvSpPr>
          <p:nvPr>
            <p:ph type="sldNum" sz="quarter" idx="2"/>
          </p:nvPr>
        </p:nvSpPr>
        <p:spPr>
          <a:xfrm>
            <a:off x="6303924" y="9258300"/>
            <a:ext cx="409652" cy="4191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Názov – st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názvu"/>
          <p:cNvSpPr txBox="1">
            <a:spLocks noGrp="1"/>
          </p:cNvSpPr>
          <p:nvPr>
            <p:ph type="title"/>
          </p:nvPr>
        </p:nvSpPr>
        <p:spPr>
          <a:xfrm>
            <a:off x="901700" y="3898900"/>
            <a:ext cx="11201400" cy="1943100"/>
          </a:xfrm>
          <a:prstGeom prst="rect">
            <a:avLst/>
          </a:prstGeom>
        </p:spPr>
        <p:txBody>
          <a:bodyPr anchor="ctr"/>
          <a:lstStyle/>
          <a:p>
            <a:r>
              <a:t>Text názvu</a:t>
            </a:r>
          </a:p>
        </p:txBody>
      </p:sp>
      <p:sp>
        <p:nvSpPr>
          <p:cNvPr id="33" name="Číslo snímky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ka – na výšk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Obrázok"/>
          <p:cNvSpPr>
            <a:spLocks noGrp="1"/>
          </p:cNvSpPr>
          <p:nvPr>
            <p:ph type="pic" sz="half" idx="13"/>
          </p:nvPr>
        </p:nvSpPr>
        <p:spPr>
          <a:xfrm>
            <a:off x="6457950" y="787400"/>
            <a:ext cx="5626100" cy="8440242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41" name="Text názvu"/>
          <p:cNvSpPr txBox="1">
            <a:spLocks noGrp="1"/>
          </p:cNvSpPr>
          <p:nvPr>
            <p:ph type="title"/>
          </p:nvPr>
        </p:nvSpPr>
        <p:spPr>
          <a:xfrm>
            <a:off x="901700" y="927100"/>
            <a:ext cx="5080000" cy="4102100"/>
          </a:xfrm>
          <a:prstGeom prst="rect">
            <a:avLst/>
          </a:prstGeom>
        </p:spPr>
        <p:txBody>
          <a:bodyPr anchor="b"/>
          <a:lstStyle/>
          <a:p>
            <a:r>
              <a:t>Text názvu</a:t>
            </a:r>
          </a:p>
        </p:txBody>
      </p:sp>
      <p:sp>
        <p:nvSpPr>
          <p:cNvPr id="42" name="Text úrovne 1…"/>
          <p:cNvSpPr txBox="1">
            <a:spLocks noGrp="1"/>
          </p:cNvSpPr>
          <p:nvPr>
            <p:ph type="body" sz="quarter" idx="1"/>
          </p:nvPr>
        </p:nvSpPr>
        <p:spPr>
          <a:xfrm>
            <a:off x="901700" y="5029200"/>
            <a:ext cx="5080000" cy="3683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80000"/>
              </a:lnSpc>
              <a:spcBef>
                <a:spcPts val="0"/>
              </a:spcBef>
              <a:buSzTx/>
              <a:buNone/>
              <a:defRPr cap="all" spc="288">
                <a:solidFill>
                  <a:srgbClr val="3E3B39"/>
                </a:solidFill>
                <a:latin typeface="+mn-lt"/>
                <a:ea typeface="+mn-ea"/>
                <a:cs typeface="+mn-cs"/>
                <a:sym typeface="Avenir Next"/>
              </a:defRPr>
            </a:lvl1pPr>
            <a:lvl2pPr marL="0" indent="0">
              <a:lnSpc>
                <a:spcPct val="80000"/>
              </a:lnSpc>
              <a:spcBef>
                <a:spcPts val="0"/>
              </a:spcBef>
              <a:buSzTx/>
              <a:buNone/>
              <a:defRPr cap="all" spc="288">
                <a:solidFill>
                  <a:srgbClr val="3E3B39"/>
                </a:solidFill>
                <a:latin typeface="+mn-lt"/>
                <a:ea typeface="+mn-ea"/>
                <a:cs typeface="+mn-cs"/>
                <a:sym typeface="Avenir Next"/>
              </a:defRPr>
            </a:lvl2pPr>
            <a:lvl3pPr marL="0" indent="0">
              <a:lnSpc>
                <a:spcPct val="80000"/>
              </a:lnSpc>
              <a:spcBef>
                <a:spcPts val="0"/>
              </a:spcBef>
              <a:buSzTx/>
              <a:buNone/>
              <a:defRPr cap="all" spc="288">
                <a:solidFill>
                  <a:srgbClr val="3E3B39"/>
                </a:solidFill>
                <a:latin typeface="+mn-lt"/>
                <a:ea typeface="+mn-ea"/>
                <a:cs typeface="+mn-cs"/>
                <a:sym typeface="Avenir Next"/>
              </a:defRPr>
            </a:lvl3pPr>
            <a:lvl4pPr marL="0" indent="0">
              <a:lnSpc>
                <a:spcPct val="80000"/>
              </a:lnSpc>
              <a:spcBef>
                <a:spcPts val="0"/>
              </a:spcBef>
              <a:buSzTx/>
              <a:buNone/>
              <a:defRPr cap="all" spc="288">
                <a:solidFill>
                  <a:srgbClr val="3E3B39"/>
                </a:solidFill>
                <a:latin typeface="+mn-lt"/>
                <a:ea typeface="+mn-ea"/>
                <a:cs typeface="+mn-cs"/>
                <a:sym typeface="Avenir Next"/>
              </a:defRPr>
            </a:lvl4pPr>
            <a:lvl5pPr marL="0" indent="0">
              <a:lnSpc>
                <a:spcPct val="80000"/>
              </a:lnSpc>
              <a:spcBef>
                <a:spcPts val="0"/>
              </a:spcBef>
              <a:buSzTx/>
              <a:buNone/>
              <a:defRPr cap="all" spc="288">
                <a:solidFill>
                  <a:srgbClr val="3E3B39"/>
                </a:solidFill>
                <a:latin typeface="+mn-lt"/>
                <a:ea typeface="+mn-ea"/>
                <a:cs typeface="+mn-cs"/>
                <a:sym typeface="Avenir Next"/>
              </a:defRPr>
            </a:lvl5pPr>
          </a:lstStyle>
          <a:p>
            <a:r>
              <a:t>Text úrovne 1</a:t>
            </a:r>
          </a:p>
          <a:p>
            <a:pPr lvl="1"/>
            <a:r>
              <a:t>Text úrovne 2</a:t>
            </a:r>
          </a:p>
          <a:p>
            <a:pPr lvl="2"/>
            <a:r>
              <a:t>Text úrovne 3</a:t>
            </a:r>
          </a:p>
          <a:p>
            <a:pPr lvl="3"/>
            <a:r>
              <a:t>Text úrovne 4</a:t>
            </a:r>
          </a:p>
          <a:p>
            <a:pPr lvl="4"/>
            <a:r>
              <a:t>Text úrovne 5</a:t>
            </a:r>
          </a:p>
        </p:txBody>
      </p:sp>
      <p:sp>
        <p:nvSpPr>
          <p:cNvPr id="43" name="Číslo snímky"/>
          <p:cNvSpPr txBox="1">
            <a:spLocks noGrp="1"/>
          </p:cNvSpPr>
          <p:nvPr>
            <p:ph type="sldNum" sz="quarter" idx="2"/>
          </p:nvPr>
        </p:nvSpPr>
        <p:spPr>
          <a:xfrm>
            <a:off x="6303924" y="9258300"/>
            <a:ext cx="409652" cy="4191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Názov – ho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 názvu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 názvu</a:t>
            </a:r>
          </a:p>
        </p:txBody>
      </p:sp>
      <p:sp>
        <p:nvSpPr>
          <p:cNvPr id="51" name="Číslo snímky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Nadpis a odráž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xt názvu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 názvu</a:t>
            </a:r>
          </a:p>
        </p:txBody>
      </p:sp>
      <p:sp>
        <p:nvSpPr>
          <p:cNvPr id="59" name="Text úrovne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 úrovne 1</a:t>
            </a:r>
          </a:p>
          <a:p>
            <a:pPr lvl="1"/>
            <a:r>
              <a:t>Text úrovne 2</a:t>
            </a:r>
          </a:p>
          <a:p>
            <a:pPr lvl="2"/>
            <a:r>
              <a:t>Text úrovne 3</a:t>
            </a:r>
          </a:p>
          <a:p>
            <a:pPr lvl="3"/>
            <a:r>
              <a:t>Text úrovne 4</a:t>
            </a:r>
          </a:p>
          <a:p>
            <a:pPr lvl="4"/>
            <a:r>
              <a:t>Text úrovne 5</a:t>
            </a:r>
          </a:p>
        </p:txBody>
      </p:sp>
      <p:sp>
        <p:nvSpPr>
          <p:cNvPr id="60" name="Číslo snímky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Nadpis, odrážky a fot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Obrázok"/>
          <p:cNvSpPr>
            <a:spLocks noGrp="1"/>
          </p:cNvSpPr>
          <p:nvPr>
            <p:ph type="pic" sz="half" idx="13"/>
          </p:nvPr>
        </p:nvSpPr>
        <p:spPr>
          <a:xfrm>
            <a:off x="6724650" y="1397000"/>
            <a:ext cx="5626100" cy="844138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8" name="Text názvu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 názvu</a:t>
            </a:r>
          </a:p>
        </p:txBody>
      </p:sp>
      <p:sp>
        <p:nvSpPr>
          <p:cNvPr id="69" name="Text úrovne 1…"/>
          <p:cNvSpPr txBox="1">
            <a:spLocks noGrp="1"/>
          </p:cNvSpPr>
          <p:nvPr>
            <p:ph type="body" sz="half" idx="1"/>
          </p:nvPr>
        </p:nvSpPr>
        <p:spPr>
          <a:xfrm>
            <a:off x="901700" y="2603500"/>
            <a:ext cx="5334000" cy="5969000"/>
          </a:xfrm>
          <a:prstGeom prst="rect">
            <a:avLst/>
          </a:prstGeom>
        </p:spPr>
        <p:txBody>
          <a:bodyPr/>
          <a:lstStyle>
            <a:lvl1pPr marL="393700" indent="-393700">
              <a:lnSpc>
                <a:spcPct val="90000"/>
              </a:lnSpc>
              <a:spcBef>
                <a:spcPts val="2800"/>
              </a:spcBef>
              <a:defRPr sz="3200"/>
            </a:lvl1pPr>
            <a:lvl2pPr marL="787400" indent="-393700">
              <a:lnSpc>
                <a:spcPct val="90000"/>
              </a:lnSpc>
              <a:spcBef>
                <a:spcPts val="2800"/>
              </a:spcBef>
              <a:defRPr sz="3200"/>
            </a:lvl2pPr>
            <a:lvl3pPr marL="1181100" indent="-393700">
              <a:lnSpc>
                <a:spcPct val="90000"/>
              </a:lnSpc>
              <a:spcBef>
                <a:spcPts val="2800"/>
              </a:spcBef>
              <a:defRPr sz="3200"/>
            </a:lvl3pPr>
            <a:lvl4pPr marL="1574800" indent="-393700">
              <a:lnSpc>
                <a:spcPct val="90000"/>
              </a:lnSpc>
              <a:spcBef>
                <a:spcPts val="2800"/>
              </a:spcBef>
              <a:defRPr sz="3200"/>
            </a:lvl4pPr>
            <a:lvl5pPr marL="1968500" indent="-393700">
              <a:lnSpc>
                <a:spcPct val="90000"/>
              </a:lnSpc>
              <a:spcBef>
                <a:spcPts val="2800"/>
              </a:spcBef>
              <a:defRPr sz="3200"/>
            </a:lvl5pPr>
          </a:lstStyle>
          <a:p>
            <a:r>
              <a:t>Text úrovne 1</a:t>
            </a:r>
          </a:p>
          <a:p>
            <a:pPr lvl="1"/>
            <a:r>
              <a:t>Text úrovne 2</a:t>
            </a:r>
          </a:p>
          <a:p>
            <a:pPr lvl="2"/>
            <a:r>
              <a:t>Text úrovne 3</a:t>
            </a:r>
          </a:p>
          <a:p>
            <a:pPr lvl="3"/>
            <a:r>
              <a:t>Text úrovne 4</a:t>
            </a:r>
          </a:p>
          <a:p>
            <a:pPr lvl="4"/>
            <a:r>
              <a:t>Text úrovne 5</a:t>
            </a:r>
          </a:p>
        </p:txBody>
      </p:sp>
      <p:sp>
        <p:nvSpPr>
          <p:cNvPr id="70" name="Číslo snímky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dráž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ext úrovne 1…"/>
          <p:cNvSpPr txBox="1">
            <a:spLocks noGrp="1"/>
          </p:cNvSpPr>
          <p:nvPr>
            <p:ph type="body" idx="1"/>
          </p:nvPr>
        </p:nvSpPr>
        <p:spPr>
          <a:xfrm>
            <a:off x="901700" y="1727200"/>
            <a:ext cx="11201400" cy="6286500"/>
          </a:xfrm>
          <a:prstGeom prst="rect">
            <a:avLst/>
          </a:prstGeom>
        </p:spPr>
        <p:txBody>
          <a:bodyPr/>
          <a:lstStyle/>
          <a:p>
            <a:r>
              <a:t>Text úrovne 1</a:t>
            </a:r>
          </a:p>
          <a:p>
            <a:pPr lvl="1"/>
            <a:r>
              <a:t>Text úrovne 2</a:t>
            </a:r>
          </a:p>
          <a:p>
            <a:pPr lvl="2"/>
            <a:r>
              <a:t>Text úrovne 3</a:t>
            </a:r>
          </a:p>
          <a:p>
            <a:pPr lvl="3"/>
            <a:r>
              <a:t>Text úrovne 4</a:t>
            </a:r>
          </a:p>
          <a:p>
            <a:pPr lvl="4"/>
            <a:r>
              <a:t>Text úrovne 5</a:t>
            </a:r>
          </a:p>
        </p:txBody>
      </p:sp>
      <p:sp>
        <p:nvSpPr>
          <p:cNvPr id="78" name="Číslo snímky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Fotky – 3 na výšk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Obrázok"/>
          <p:cNvSpPr>
            <a:spLocks noGrp="1"/>
          </p:cNvSpPr>
          <p:nvPr>
            <p:ph type="pic" sz="quarter" idx="13"/>
          </p:nvPr>
        </p:nvSpPr>
        <p:spPr>
          <a:xfrm>
            <a:off x="6489700" y="444500"/>
            <a:ext cx="6146800" cy="39624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Obrázok"/>
          <p:cNvSpPr>
            <a:spLocks noGrp="1"/>
          </p:cNvSpPr>
          <p:nvPr>
            <p:ph type="pic" idx="14"/>
          </p:nvPr>
        </p:nvSpPr>
        <p:spPr>
          <a:xfrm>
            <a:off x="5613400" y="3073400"/>
            <a:ext cx="8077200" cy="65278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7" name="Obrázok"/>
          <p:cNvSpPr>
            <a:spLocks noGrp="1"/>
          </p:cNvSpPr>
          <p:nvPr>
            <p:ph type="pic" idx="15"/>
          </p:nvPr>
        </p:nvSpPr>
        <p:spPr>
          <a:xfrm>
            <a:off x="406400" y="368300"/>
            <a:ext cx="5981700" cy="9006155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8" name="Číslo snímky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halk_line_10x7.png" descr="chalk_line_10x7.png"/>
          <p:cNvPicPr>
            <a:picLocks/>
          </p:cNvPicPr>
          <p:nvPr/>
        </p:nvPicPr>
        <p:blipFill>
          <a:blip r:embed="rId15">
            <a:alphaModFix amt="45000"/>
            <a:extLst/>
          </a:blip>
          <a:stretch>
            <a:fillRect/>
          </a:stretch>
        </p:blipFill>
        <p:spPr>
          <a:xfrm>
            <a:off x="393700" y="355600"/>
            <a:ext cx="12217400" cy="877570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ext názvu"/>
          <p:cNvSpPr txBox="1">
            <a:spLocks noGrp="1"/>
          </p:cNvSpPr>
          <p:nvPr>
            <p:ph type="title"/>
          </p:nvPr>
        </p:nvSpPr>
        <p:spPr>
          <a:xfrm>
            <a:off x="901700" y="635000"/>
            <a:ext cx="11201400" cy="1714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Text názvu</a:t>
            </a:r>
          </a:p>
        </p:txBody>
      </p:sp>
      <p:sp>
        <p:nvSpPr>
          <p:cNvPr id="4" name="Text úrovne 1…"/>
          <p:cNvSpPr txBox="1">
            <a:spLocks noGrp="1"/>
          </p:cNvSpPr>
          <p:nvPr>
            <p:ph type="body" idx="1"/>
          </p:nvPr>
        </p:nvSpPr>
        <p:spPr>
          <a:xfrm>
            <a:off x="901700" y="2603500"/>
            <a:ext cx="11201400" cy="596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Text úrovne 1</a:t>
            </a:r>
          </a:p>
          <a:p>
            <a:pPr lvl="1"/>
            <a:r>
              <a:t>Text úrovne 2</a:t>
            </a:r>
          </a:p>
          <a:p>
            <a:pPr lvl="2"/>
            <a:r>
              <a:t>Text úrovne 3</a:t>
            </a:r>
          </a:p>
          <a:p>
            <a:pPr lvl="3"/>
            <a:r>
              <a:t>Text úrovne 4</a:t>
            </a:r>
          </a:p>
          <a:p>
            <a:pPr lvl="4"/>
            <a:r>
              <a:t>Text úrovne 5</a:t>
            </a:r>
          </a:p>
        </p:txBody>
      </p:sp>
      <p:sp>
        <p:nvSpPr>
          <p:cNvPr id="5" name="Číslo snímky"/>
          <p:cNvSpPr txBox="1">
            <a:spLocks noGrp="1"/>
          </p:cNvSpPr>
          <p:nvPr>
            <p:ph type="sldNum" sz="quarter" idx="2"/>
          </p:nvPr>
        </p:nvSpPr>
        <p:spPr>
          <a:xfrm>
            <a:off x="6299199" y="9258300"/>
            <a:ext cx="409652" cy="4191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 b="1" i="0" cap="all">
                <a:latin typeface="+mn-lt"/>
                <a:ea typeface="+mn-ea"/>
                <a:cs typeface="+mn-cs"/>
                <a:sym typeface="Avenir Nex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l" defTabSz="5842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all" spc="384" baseline="0">
          <a:solidFill>
            <a:srgbClr val="3E3B39"/>
          </a:solidFill>
          <a:effectLst>
            <a:outerShdw blurRad="25400" dist="25400" dir="5520000" rotWithShape="0">
              <a:srgbClr val="FFFFFF">
                <a:alpha val="72000"/>
              </a:srgbClr>
            </a:outerShdw>
          </a:effectLst>
          <a:uFillTx/>
          <a:latin typeface="+mn-lt"/>
          <a:ea typeface="+mn-ea"/>
          <a:cs typeface="+mn-cs"/>
          <a:sym typeface="Avenir Next"/>
        </a:defRPr>
      </a:lvl1pPr>
      <a:lvl2pPr marL="0" marR="0" indent="0" algn="l" defTabSz="5842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all" spc="384" baseline="0">
          <a:solidFill>
            <a:srgbClr val="3E3B39"/>
          </a:solidFill>
          <a:effectLst>
            <a:outerShdw blurRad="25400" dist="25400" dir="5520000" rotWithShape="0">
              <a:srgbClr val="FFFFFF">
                <a:alpha val="72000"/>
              </a:srgbClr>
            </a:outerShdw>
          </a:effectLst>
          <a:uFillTx/>
          <a:latin typeface="+mn-lt"/>
          <a:ea typeface="+mn-ea"/>
          <a:cs typeface="+mn-cs"/>
          <a:sym typeface="Avenir Next"/>
        </a:defRPr>
      </a:lvl2pPr>
      <a:lvl3pPr marL="0" marR="0" indent="0" algn="l" defTabSz="5842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all" spc="384" baseline="0">
          <a:solidFill>
            <a:srgbClr val="3E3B39"/>
          </a:solidFill>
          <a:effectLst>
            <a:outerShdw blurRad="25400" dist="25400" dir="5520000" rotWithShape="0">
              <a:srgbClr val="FFFFFF">
                <a:alpha val="72000"/>
              </a:srgbClr>
            </a:outerShdw>
          </a:effectLst>
          <a:uFillTx/>
          <a:latin typeface="+mn-lt"/>
          <a:ea typeface="+mn-ea"/>
          <a:cs typeface="+mn-cs"/>
          <a:sym typeface="Avenir Next"/>
        </a:defRPr>
      </a:lvl3pPr>
      <a:lvl4pPr marL="0" marR="0" indent="0" algn="l" defTabSz="5842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all" spc="384" baseline="0">
          <a:solidFill>
            <a:srgbClr val="3E3B39"/>
          </a:solidFill>
          <a:effectLst>
            <a:outerShdw blurRad="25400" dist="25400" dir="5520000" rotWithShape="0">
              <a:srgbClr val="FFFFFF">
                <a:alpha val="72000"/>
              </a:srgbClr>
            </a:outerShdw>
          </a:effectLst>
          <a:uFillTx/>
          <a:latin typeface="+mn-lt"/>
          <a:ea typeface="+mn-ea"/>
          <a:cs typeface="+mn-cs"/>
          <a:sym typeface="Avenir Next"/>
        </a:defRPr>
      </a:lvl4pPr>
      <a:lvl5pPr marL="0" marR="0" indent="0" algn="l" defTabSz="5842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all" spc="384" baseline="0">
          <a:solidFill>
            <a:srgbClr val="3E3B39"/>
          </a:solidFill>
          <a:effectLst>
            <a:outerShdw blurRad="25400" dist="25400" dir="5520000" rotWithShape="0">
              <a:srgbClr val="FFFFFF">
                <a:alpha val="72000"/>
              </a:srgbClr>
            </a:outerShdw>
          </a:effectLst>
          <a:uFillTx/>
          <a:latin typeface="+mn-lt"/>
          <a:ea typeface="+mn-ea"/>
          <a:cs typeface="+mn-cs"/>
          <a:sym typeface="Avenir Next"/>
        </a:defRPr>
      </a:lvl5pPr>
      <a:lvl6pPr marL="0" marR="0" indent="0" algn="l" defTabSz="5842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all" spc="384" baseline="0">
          <a:solidFill>
            <a:srgbClr val="3E3B39"/>
          </a:solidFill>
          <a:effectLst>
            <a:outerShdw blurRad="25400" dist="25400" dir="5520000" rotWithShape="0">
              <a:srgbClr val="FFFFFF">
                <a:alpha val="72000"/>
              </a:srgbClr>
            </a:outerShdw>
          </a:effectLst>
          <a:uFillTx/>
          <a:latin typeface="+mn-lt"/>
          <a:ea typeface="+mn-ea"/>
          <a:cs typeface="+mn-cs"/>
          <a:sym typeface="Avenir Next"/>
        </a:defRPr>
      </a:lvl6pPr>
      <a:lvl7pPr marL="0" marR="0" indent="0" algn="l" defTabSz="5842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all" spc="384" baseline="0">
          <a:solidFill>
            <a:srgbClr val="3E3B39"/>
          </a:solidFill>
          <a:effectLst>
            <a:outerShdw blurRad="25400" dist="25400" dir="5520000" rotWithShape="0">
              <a:srgbClr val="FFFFFF">
                <a:alpha val="72000"/>
              </a:srgbClr>
            </a:outerShdw>
          </a:effectLst>
          <a:uFillTx/>
          <a:latin typeface="+mn-lt"/>
          <a:ea typeface="+mn-ea"/>
          <a:cs typeface="+mn-cs"/>
          <a:sym typeface="Avenir Next"/>
        </a:defRPr>
      </a:lvl7pPr>
      <a:lvl8pPr marL="0" marR="0" indent="0" algn="l" defTabSz="5842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all" spc="384" baseline="0">
          <a:solidFill>
            <a:srgbClr val="3E3B39"/>
          </a:solidFill>
          <a:effectLst>
            <a:outerShdw blurRad="25400" dist="25400" dir="5520000" rotWithShape="0">
              <a:srgbClr val="FFFFFF">
                <a:alpha val="72000"/>
              </a:srgbClr>
            </a:outerShdw>
          </a:effectLst>
          <a:uFillTx/>
          <a:latin typeface="+mn-lt"/>
          <a:ea typeface="+mn-ea"/>
          <a:cs typeface="+mn-cs"/>
          <a:sym typeface="Avenir Next"/>
        </a:defRPr>
      </a:lvl8pPr>
      <a:lvl9pPr marL="0" marR="0" indent="0" algn="l" defTabSz="5842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all" spc="384" baseline="0">
          <a:solidFill>
            <a:srgbClr val="3E3B39"/>
          </a:solidFill>
          <a:effectLst>
            <a:outerShdw blurRad="25400" dist="25400" dir="5520000" rotWithShape="0">
              <a:srgbClr val="FFFFFF">
                <a:alpha val="72000"/>
              </a:srgbClr>
            </a:outerShdw>
          </a:effectLst>
          <a:uFillTx/>
          <a:latin typeface="+mn-lt"/>
          <a:ea typeface="+mn-ea"/>
          <a:cs typeface="+mn-cs"/>
          <a:sym typeface="Avenir Nex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3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5E524C"/>
          </a:solidFill>
          <a:effectLst>
            <a:outerShdw blurRad="25400" dist="25400" dir="5520000" rotWithShape="0">
              <a:srgbClr val="FFFFFF">
                <a:alpha val="71999"/>
              </a:srgbClr>
            </a:outerShdw>
          </a:effectLst>
          <a:uFillTx/>
          <a:latin typeface="Avenir Next Medium"/>
          <a:ea typeface="Avenir Next Medium"/>
          <a:cs typeface="Avenir Next Medium"/>
          <a:sym typeface="Avenir Next Medium"/>
        </a:defRPr>
      </a:lvl1pPr>
      <a:lvl2pPr marL="889000" marR="0" indent="-444500" algn="l" defTabSz="584200" rtl="0" latinLnBrk="0">
        <a:lnSpc>
          <a:spcPct val="100000"/>
        </a:lnSpc>
        <a:spcBef>
          <a:spcPts val="3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5E524C"/>
          </a:solidFill>
          <a:effectLst>
            <a:outerShdw blurRad="25400" dist="25400" dir="5520000" rotWithShape="0">
              <a:srgbClr val="FFFFFF">
                <a:alpha val="71999"/>
              </a:srgbClr>
            </a:outerShdw>
          </a:effectLst>
          <a:uFillTx/>
          <a:latin typeface="Avenir Next Medium"/>
          <a:ea typeface="Avenir Next Medium"/>
          <a:cs typeface="Avenir Next Medium"/>
          <a:sym typeface="Avenir Next Medium"/>
        </a:defRPr>
      </a:lvl2pPr>
      <a:lvl3pPr marL="1333500" marR="0" indent="-444500" algn="l" defTabSz="584200" rtl="0" latinLnBrk="0">
        <a:lnSpc>
          <a:spcPct val="100000"/>
        </a:lnSpc>
        <a:spcBef>
          <a:spcPts val="3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5E524C"/>
          </a:solidFill>
          <a:effectLst>
            <a:outerShdw blurRad="25400" dist="25400" dir="5520000" rotWithShape="0">
              <a:srgbClr val="FFFFFF">
                <a:alpha val="71999"/>
              </a:srgbClr>
            </a:outerShdw>
          </a:effectLst>
          <a:uFillTx/>
          <a:latin typeface="Avenir Next Medium"/>
          <a:ea typeface="Avenir Next Medium"/>
          <a:cs typeface="Avenir Next Medium"/>
          <a:sym typeface="Avenir Next Medium"/>
        </a:defRPr>
      </a:lvl3pPr>
      <a:lvl4pPr marL="1778000" marR="0" indent="-444500" algn="l" defTabSz="584200" rtl="0" latinLnBrk="0">
        <a:lnSpc>
          <a:spcPct val="100000"/>
        </a:lnSpc>
        <a:spcBef>
          <a:spcPts val="3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5E524C"/>
          </a:solidFill>
          <a:effectLst>
            <a:outerShdw blurRad="25400" dist="25400" dir="5520000" rotWithShape="0">
              <a:srgbClr val="FFFFFF">
                <a:alpha val="71999"/>
              </a:srgbClr>
            </a:outerShdw>
          </a:effectLst>
          <a:uFillTx/>
          <a:latin typeface="Avenir Next Medium"/>
          <a:ea typeface="Avenir Next Medium"/>
          <a:cs typeface="Avenir Next Medium"/>
          <a:sym typeface="Avenir Next Medium"/>
        </a:defRPr>
      </a:lvl4pPr>
      <a:lvl5pPr marL="2222500" marR="0" indent="-444500" algn="l" defTabSz="584200" rtl="0" latinLnBrk="0">
        <a:lnSpc>
          <a:spcPct val="100000"/>
        </a:lnSpc>
        <a:spcBef>
          <a:spcPts val="3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5E524C"/>
          </a:solidFill>
          <a:effectLst>
            <a:outerShdw blurRad="25400" dist="25400" dir="5520000" rotWithShape="0">
              <a:srgbClr val="FFFFFF">
                <a:alpha val="71999"/>
              </a:srgbClr>
            </a:outerShdw>
          </a:effectLst>
          <a:uFillTx/>
          <a:latin typeface="Avenir Next Medium"/>
          <a:ea typeface="Avenir Next Medium"/>
          <a:cs typeface="Avenir Next Medium"/>
          <a:sym typeface="Avenir Next Medium"/>
        </a:defRPr>
      </a:lvl5pPr>
      <a:lvl6pPr marL="2667000" marR="0" indent="-444500" algn="l" defTabSz="584200" rtl="0" latinLnBrk="0">
        <a:lnSpc>
          <a:spcPct val="100000"/>
        </a:lnSpc>
        <a:spcBef>
          <a:spcPts val="3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5E524C"/>
          </a:solidFill>
          <a:effectLst>
            <a:outerShdw blurRad="25400" dist="25400" dir="5520000" rotWithShape="0">
              <a:srgbClr val="FFFFFF">
                <a:alpha val="71999"/>
              </a:srgbClr>
            </a:outerShdw>
          </a:effectLst>
          <a:uFillTx/>
          <a:latin typeface="Avenir Next Medium"/>
          <a:ea typeface="Avenir Next Medium"/>
          <a:cs typeface="Avenir Next Medium"/>
          <a:sym typeface="Avenir Next Medium"/>
        </a:defRPr>
      </a:lvl6pPr>
      <a:lvl7pPr marL="3111500" marR="0" indent="-444500" algn="l" defTabSz="584200" rtl="0" latinLnBrk="0">
        <a:lnSpc>
          <a:spcPct val="100000"/>
        </a:lnSpc>
        <a:spcBef>
          <a:spcPts val="3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5E524C"/>
          </a:solidFill>
          <a:effectLst>
            <a:outerShdw blurRad="25400" dist="25400" dir="5520000" rotWithShape="0">
              <a:srgbClr val="FFFFFF">
                <a:alpha val="71999"/>
              </a:srgbClr>
            </a:outerShdw>
          </a:effectLst>
          <a:uFillTx/>
          <a:latin typeface="Avenir Next Medium"/>
          <a:ea typeface="Avenir Next Medium"/>
          <a:cs typeface="Avenir Next Medium"/>
          <a:sym typeface="Avenir Next Medium"/>
        </a:defRPr>
      </a:lvl7pPr>
      <a:lvl8pPr marL="3556000" marR="0" indent="-444500" algn="l" defTabSz="584200" rtl="0" latinLnBrk="0">
        <a:lnSpc>
          <a:spcPct val="100000"/>
        </a:lnSpc>
        <a:spcBef>
          <a:spcPts val="3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5E524C"/>
          </a:solidFill>
          <a:effectLst>
            <a:outerShdw blurRad="25400" dist="25400" dir="5520000" rotWithShape="0">
              <a:srgbClr val="FFFFFF">
                <a:alpha val="71999"/>
              </a:srgbClr>
            </a:outerShdw>
          </a:effectLst>
          <a:uFillTx/>
          <a:latin typeface="Avenir Next Medium"/>
          <a:ea typeface="Avenir Next Medium"/>
          <a:cs typeface="Avenir Next Medium"/>
          <a:sym typeface="Avenir Next Medium"/>
        </a:defRPr>
      </a:lvl8pPr>
      <a:lvl9pPr marL="4000500" marR="0" indent="-444500" algn="l" defTabSz="584200" rtl="0" latinLnBrk="0">
        <a:lnSpc>
          <a:spcPct val="100000"/>
        </a:lnSpc>
        <a:spcBef>
          <a:spcPts val="3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5E524C"/>
          </a:solidFill>
          <a:effectLst>
            <a:outerShdw blurRad="25400" dist="25400" dir="5520000" rotWithShape="0">
              <a:srgbClr val="FFFFFF">
                <a:alpha val="71999"/>
              </a:srgbClr>
            </a:outerShdw>
          </a:effectLst>
          <a:uFillTx/>
          <a:latin typeface="Avenir Next Medium"/>
          <a:ea typeface="Avenir Next Medium"/>
          <a:cs typeface="Avenir Next Medium"/>
          <a:sym typeface="Avenir Next Medium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all" spc="0" baseline="0">
          <a:solidFill>
            <a:schemeClr val="tx1"/>
          </a:solidFill>
          <a:effectLst>
            <a:outerShdw blurRad="25400" dist="25400" dir="5520000" rotWithShape="0">
              <a:srgbClr val="FFFFFF">
                <a:alpha val="71999"/>
              </a:srgbClr>
            </a:outerShdw>
          </a:effectLst>
          <a:uFillTx/>
          <a:latin typeface="+mn-lt"/>
          <a:ea typeface="+mn-ea"/>
          <a:cs typeface="+mn-cs"/>
          <a:sym typeface="Avenir Nex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all" spc="0" baseline="0">
          <a:solidFill>
            <a:schemeClr val="tx1"/>
          </a:solidFill>
          <a:effectLst>
            <a:outerShdw blurRad="25400" dist="25400" dir="5520000" rotWithShape="0">
              <a:srgbClr val="FFFFFF">
                <a:alpha val="71999"/>
              </a:srgbClr>
            </a:outerShdw>
          </a:effectLst>
          <a:uFillTx/>
          <a:latin typeface="+mn-lt"/>
          <a:ea typeface="+mn-ea"/>
          <a:cs typeface="+mn-cs"/>
          <a:sym typeface="Avenir Nex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all" spc="0" baseline="0">
          <a:solidFill>
            <a:schemeClr val="tx1"/>
          </a:solidFill>
          <a:effectLst>
            <a:outerShdw blurRad="25400" dist="25400" dir="5520000" rotWithShape="0">
              <a:srgbClr val="FFFFFF">
                <a:alpha val="71999"/>
              </a:srgbClr>
            </a:outerShdw>
          </a:effectLst>
          <a:uFillTx/>
          <a:latin typeface="+mn-lt"/>
          <a:ea typeface="+mn-ea"/>
          <a:cs typeface="+mn-cs"/>
          <a:sym typeface="Avenir Nex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all" spc="0" baseline="0">
          <a:solidFill>
            <a:schemeClr val="tx1"/>
          </a:solidFill>
          <a:effectLst>
            <a:outerShdw blurRad="25400" dist="25400" dir="5520000" rotWithShape="0">
              <a:srgbClr val="FFFFFF">
                <a:alpha val="71999"/>
              </a:srgbClr>
            </a:outerShdw>
          </a:effectLst>
          <a:uFillTx/>
          <a:latin typeface="+mn-lt"/>
          <a:ea typeface="+mn-ea"/>
          <a:cs typeface="+mn-cs"/>
          <a:sym typeface="Avenir Nex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all" spc="0" baseline="0">
          <a:solidFill>
            <a:schemeClr val="tx1"/>
          </a:solidFill>
          <a:effectLst>
            <a:outerShdw blurRad="25400" dist="25400" dir="5520000" rotWithShape="0">
              <a:srgbClr val="FFFFFF">
                <a:alpha val="71999"/>
              </a:srgbClr>
            </a:outerShdw>
          </a:effectLst>
          <a:uFillTx/>
          <a:latin typeface="+mn-lt"/>
          <a:ea typeface="+mn-ea"/>
          <a:cs typeface="+mn-cs"/>
          <a:sym typeface="Avenir Nex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all" spc="0" baseline="0">
          <a:solidFill>
            <a:schemeClr val="tx1"/>
          </a:solidFill>
          <a:effectLst>
            <a:outerShdw blurRad="25400" dist="25400" dir="5520000" rotWithShape="0">
              <a:srgbClr val="FFFFFF">
                <a:alpha val="71999"/>
              </a:srgbClr>
            </a:outerShdw>
          </a:effectLst>
          <a:uFillTx/>
          <a:latin typeface="+mn-lt"/>
          <a:ea typeface="+mn-ea"/>
          <a:cs typeface="+mn-cs"/>
          <a:sym typeface="Avenir Nex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all" spc="0" baseline="0">
          <a:solidFill>
            <a:schemeClr val="tx1"/>
          </a:solidFill>
          <a:effectLst>
            <a:outerShdw blurRad="25400" dist="25400" dir="5520000" rotWithShape="0">
              <a:srgbClr val="FFFFFF">
                <a:alpha val="71999"/>
              </a:srgbClr>
            </a:outerShdw>
          </a:effectLst>
          <a:uFillTx/>
          <a:latin typeface="+mn-lt"/>
          <a:ea typeface="+mn-ea"/>
          <a:cs typeface="+mn-cs"/>
          <a:sym typeface="Avenir Nex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all" spc="0" baseline="0">
          <a:solidFill>
            <a:schemeClr val="tx1"/>
          </a:solidFill>
          <a:effectLst>
            <a:outerShdw blurRad="25400" dist="25400" dir="5520000" rotWithShape="0">
              <a:srgbClr val="FFFFFF">
                <a:alpha val="71999"/>
              </a:srgbClr>
            </a:outerShdw>
          </a:effectLst>
          <a:uFillTx/>
          <a:latin typeface="+mn-lt"/>
          <a:ea typeface="+mn-ea"/>
          <a:cs typeface="+mn-cs"/>
          <a:sym typeface="Avenir Nex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all" spc="0" baseline="0">
          <a:solidFill>
            <a:schemeClr val="tx1"/>
          </a:solidFill>
          <a:effectLst>
            <a:outerShdw blurRad="25400" dist="25400" dir="5520000" rotWithShape="0">
              <a:srgbClr val="FFFFFF">
                <a:alpha val="71999"/>
              </a:srgbClr>
            </a:outerShdw>
          </a:effectLst>
          <a:uFillTx/>
          <a:latin typeface="+mn-lt"/>
          <a:ea typeface="+mn-ea"/>
          <a:cs typeface="+mn-cs"/>
          <a:sym typeface="Avenir Nex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ekne.net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89CD3258-3EED-4E3C-B97C-21D9AB20C9BC_4_5005_c.jpeg" descr="89CD3258-3EED-4E3C-B97C-21D9AB20C9BC_4_5005_c.jpeg"/>
          <p:cNvPicPr>
            <a:picLocks noGrp="1" noChangeAspect="1"/>
          </p:cNvPicPr>
          <p:nvPr>
            <p:ph type="pic" idx="13"/>
          </p:nvPr>
        </p:nvPicPr>
        <p:blipFill>
          <a:blip r:embed="rId2">
            <a:extLst/>
          </a:blip>
          <a:srcRect/>
          <a:stretch>
            <a:fillRect/>
          </a:stretch>
        </p:blipFill>
        <p:spPr>
          <a:xfrm>
            <a:off x="2113280" y="1224422"/>
            <a:ext cx="8778240" cy="5486400"/>
          </a:xfrm>
          <a:prstGeom prst="rect">
            <a:avLst/>
          </a:prstGeom>
          <a:ln w="12700">
            <a:miter lim="400000"/>
          </a:ln>
        </p:spPr>
      </p:pic>
      <p:sp>
        <p:nvSpPr>
          <p:cNvPr id="122" name="ĽUDOVO-UMELECKÉ ČIČMANY…"/>
          <p:cNvSpPr txBox="1">
            <a:spLocks noGrp="1"/>
          </p:cNvSpPr>
          <p:nvPr>
            <p:ph type="title"/>
          </p:nvPr>
        </p:nvSpPr>
        <p:spPr>
          <a:xfrm>
            <a:off x="901700" y="7222299"/>
            <a:ext cx="11201400" cy="1758302"/>
          </a:xfrm>
          <a:prstGeom prst="rect">
            <a:avLst/>
          </a:prstGeom>
        </p:spPr>
        <p:txBody>
          <a:bodyPr/>
          <a:lstStyle/>
          <a:p>
            <a:pPr defTabSz="543305">
              <a:defRPr sz="4464" spc="357">
                <a:effectLst>
                  <a:outerShdw blurRad="23622" dist="23622" dir="5520000" rotWithShape="0">
                    <a:srgbClr val="FFFFFF">
                      <a:alpha val="72000"/>
                    </a:srgbClr>
                  </a:outerShdw>
                </a:effectLst>
                <a:latin typeface="Cicmany"/>
                <a:ea typeface="Cicmany"/>
                <a:cs typeface="Cicmany"/>
                <a:sym typeface="Cicmany"/>
              </a:defRPr>
            </a:pPr>
            <a:r>
              <a:rPr dirty="0"/>
              <a:t>ĽUDOVO-UMELECKÉ ČIČMANY</a:t>
            </a:r>
          </a:p>
          <a:p>
            <a:pPr defTabSz="543305">
              <a:defRPr sz="4464" spc="357">
                <a:effectLst>
                  <a:outerShdw blurRad="23622" dist="23622" dir="5520000" rotWithShape="0">
                    <a:srgbClr val="FFFFFF">
                      <a:alpha val="72000"/>
                    </a:srgbClr>
                  </a:outerShdw>
                </a:effectLst>
                <a:latin typeface="Cicmany"/>
                <a:ea typeface="Cicmany"/>
                <a:cs typeface="Cicmany"/>
                <a:sym typeface="Cicmany"/>
              </a:defRPr>
            </a:pPr>
            <a:endParaRPr dirty="0"/>
          </a:p>
          <a:p>
            <a:pPr defTabSz="543305">
              <a:defRPr sz="3348" spc="267">
                <a:effectLst>
                  <a:outerShdw blurRad="23622" dist="23622" dir="5520000" rotWithShape="0">
                    <a:srgbClr val="FFFFFF">
                      <a:alpha val="72000"/>
                    </a:srgbClr>
                  </a:outerShdw>
                </a:effectLst>
                <a:latin typeface="Marker Felt"/>
                <a:ea typeface="Marker Felt"/>
                <a:cs typeface="Marker Felt"/>
                <a:sym typeface="Marker Felt"/>
              </a:defRPr>
            </a:pPr>
            <a:r>
              <a:rPr dirty="0"/>
              <a:t>Juraj a </a:t>
            </a:r>
            <a:r>
              <a:rPr dirty="0" err="1"/>
              <a:t>Marieta</a:t>
            </a:r>
            <a:r>
              <a:rPr dirty="0"/>
              <a:t> </a:t>
            </a:r>
            <a:r>
              <a:rPr dirty="0" err="1"/>
              <a:t>Kudjakovci</a:t>
            </a:r>
            <a:endParaRPr dirty="0"/>
          </a:p>
        </p:txBody>
      </p:sp>
      <p:pic>
        <p:nvPicPr>
          <p:cNvPr id="4" name="Obrázok 3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6496"/>
          <a:stretch/>
        </p:blipFill>
        <p:spPr bwMode="auto">
          <a:xfrm>
            <a:off x="3046412" y="198595"/>
            <a:ext cx="6911975" cy="10287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ext"/>
          <p:cNvSpPr txBox="1"/>
          <p:nvPr/>
        </p:nvSpPr>
        <p:spPr>
          <a:xfrm>
            <a:off x="0" y="-228601"/>
            <a:ext cx="152400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1200" i="0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1pPr>
          </a:lstStyle>
          <a:p>
            <a:pPr>
              <a:defRPr>
                <a:effectLst/>
              </a:defRPr>
            </a:pPr>
            <a:r>
              <a:t> </a:t>
            </a:r>
          </a:p>
        </p:txBody>
      </p:sp>
      <p:sp>
        <p:nvSpPr>
          <p:cNvPr id="125" name="Text"/>
          <p:cNvSpPr txBox="1"/>
          <p:nvPr/>
        </p:nvSpPr>
        <p:spPr>
          <a:xfrm>
            <a:off x="0" y="-228601"/>
            <a:ext cx="152400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1200" i="0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1pPr>
          </a:lstStyle>
          <a:p>
            <a:pPr>
              <a:defRPr>
                <a:effectLst/>
              </a:defRPr>
            </a:pPr>
            <a:r>
              <a:t> </a:t>
            </a:r>
          </a:p>
        </p:txBody>
      </p:sp>
      <p:pic>
        <p:nvPicPr>
          <p:cNvPr id="126" name="DSC00530 (1) - kópia.jpg" descr="DSC00530 (1) - kópi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17162" y="1226341"/>
            <a:ext cx="10951376" cy="730091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5143C7A2-F64D-4F22-B919-C3FF3FB955AD.jpeg" descr="5143C7A2-F64D-4F22-B919-C3FF3FB955AD.jpeg"/>
          <p:cNvPicPr>
            <a:picLocks noGrp="1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7175500" y="2451100"/>
            <a:ext cx="5384800" cy="6070600"/>
          </a:xfrm>
          <a:prstGeom prst="rect">
            <a:avLst/>
          </a:prstGeom>
        </p:spPr>
      </p:pic>
      <p:sp>
        <p:nvSpPr>
          <p:cNvPr id="129" name="CCA 25 rokov Dozadu"/>
          <p:cNvSpPr txBox="1">
            <a:spLocks noGrp="1"/>
          </p:cNvSpPr>
          <p:nvPr>
            <p:ph type="title"/>
          </p:nvPr>
        </p:nvSpPr>
        <p:spPr>
          <a:xfrm>
            <a:off x="596900" y="641350"/>
            <a:ext cx="11201400" cy="1714500"/>
          </a:xfrm>
          <a:prstGeom prst="rect">
            <a:avLst/>
          </a:prstGeom>
        </p:spPr>
        <p:txBody>
          <a:bodyPr/>
          <a:lstStyle/>
          <a:p>
            <a:pPr lvl="1"/>
            <a:r>
              <a:t>           </a:t>
            </a:r>
            <a:r>
              <a:rPr>
                <a:latin typeface="Marker Felt"/>
                <a:ea typeface="Marker Felt"/>
                <a:cs typeface="Marker Felt"/>
                <a:sym typeface="Marker Felt"/>
              </a:rPr>
              <a:t> CCA 25 rokov Dozadu</a:t>
            </a:r>
          </a:p>
        </p:txBody>
      </p:sp>
      <p:sp>
        <p:nvSpPr>
          <p:cNvPr id="130" name="Telo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31" name="73CF36EB-83A8-40E9-8B7A-80B352E1295B.jpeg" descr="73CF36EB-83A8-40E9-8B7A-80B352E1295B.jpeg"/>
          <p:cNvPicPr>
            <a:picLocks noChangeAspect="1"/>
          </p:cNvPicPr>
          <p:nvPr/>
        </p:nvPicPr>
        <p:blipFill>
          <a:blip r:embed="rId3">
            <a:extLst/>
          </a:blip>
          <a:srcRect r="8904"/>
          <a:stretch>
            <a:fillRect/>
          </a:stretch>
        </p:blipFill>
        <p:spPr>
          <a:xfrm>
            <a:off x="292100" y="2769634"/>
            <a:ext cx="6885961" cy="503983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DOGpredajna3.jpg" descr="DOGpredajna3.jpg"/>
          <p:cNvPicPr>
            <a:picLocks noGrp="1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6616700" y="431800"/>
            <a:ext cx="6057900" cy="4013200"/>
          </a:xfrm>
          <a:prstGeom prst="rect">
            <a:avLst/>
          </a:prstGeom>
        </p:spPr>
      </p:pic>
      <p:pic>
        <p:nvPicPr>
          <p:cNvPr id="134" name="DOGpredajnasrdce.jpg" descr="DOGpredajnasrdce.jpg"/>
          <p:cNvPicPr>
            <a:picLocks noGrp="1"/>
          </p:cNvPicPr>
          <p:nvPr>
            <p:ph type="pic" idx="14"/>
          </p:nvPr>
        </p:nvPicPr>
        <p:blipFill>
          <a:blip r:embed="rId3">
            <a:extLst/>
          </a:blip>
          <a:stretch>
            <a:fillRect/>
          </a:stretch>
        </p:blipFill>
        <p:spPr>
          <a:xfrm>
            <a:off x="6616700" y="4622800"/>
            <a:ext cx="6057901" cy="4699000"/>
          </a:xfrm>
          <a:prstGeom prst="rect">
            <a:avLst/>
          </a:prstGeom>
        </p:spPr>
      </p:pic>
      <p:pic>
        <p:nvPicPr>
          <p:cNvPr id="135" name="DOGpredajna1.jpg" descr="DOGpredajna1.jpg"/>
          <p:cNvPicPr>
            <a:picLocks noGrp="1"/>
          </p:cNvPicPr>
          <p:nvPr>
            <p:ph type="pic" idx="15"/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368300" y="431800"/>
            <a:ext cx="6057901" cy="8890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64F9E87C-CAA3-4D66-B7D8-2C73B75CBE60_1_100_o.jpeg" descr="64F9E87C-CAA3-4D66-B7D8-2C73B75CBE60_1_100_o.jpeg"/>
          <p:cNvPicPr>
            <a:picLocks noGrp="1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6616700" y="431800"/>
            <a:ext cx="6057900" cy="4013200"/>
          </a:xfrm>
          <a:prstGeom prst="rect">
            <a:avLst/>
          </a:prstGeom>
        </p:spPr>
      </p:pic>
      <p:pic>
        <p:nvPicPr>
          <p:cNvPr id="138" name="8F9B8DFC-1019-4EBB-9ACE-2C76EE1552E4_1_105_c.jpeg" descr="8F9B8DFC-1019-4EBB-9ACE-2C76EE1552E4_1_105_c.jpeg"/>
          <p:cNvPicPr>
            <a:picLocks noGrp="1"/>
          </p:cNvPicPr>
          <p:nvPr>
            <p:ph type="pic" idx="14"/>
          </p:nvPr>
        </p:nvPicPr>
        <p:blipFill>
          <a:blip r:embed="rId3">
            <a:extLst/>
          </a:blip>
          <a:stretch>
            <a:fillRect/>
          </a:stretch>
        </p:blipFill>
        <p:spPr>
          <a:xfrm>
            <a:off x="6616700" y="4622800"/>
            <a:ext cx="6057900" cy="4699000"/>
          </a:xfrm>
          <a:prstGeom prst="rect">
            <a:avLst/>
          </a:prstGeom>
        </p:spPr>
      </p:pic>
      <p:pic>
        <p:nvPicPr>
          <p:cNvPr id="139" name="F7091413-C485-4EBB-92EA-84F948337E03.jpeg" descr="F7091413-C485-4EBB-92EA-84F948337E03.jpeg"/>
          <p:cNvPicPr>
            <a:picLocks noGrp="1"/>
          </p:cNvPicPr>
          <p:nvPr>
            <p:ph type="pic" idx="15"/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368300" y="431800"/>
            <a:ext cx="6057901" cy="8890001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8C867B82-FADC-4F8A-A465-195DE63C712A_1_105_c.jpeg" descr="8C867B82-FADC-4F8A-A465-195DE63C712A_1_105_c.jpeg"/>
          <p:cNvPicPr>
            <a:picLocks noGrp="1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6294835" y="855012"/>
            <a:ext cx="5820965" cy="7895289"/>
          </a:xfrm>
          <a:prstGeom prst="rect">
            <a:avLst/>
          </a:prstGeom>
        </p:spPr>
      </p:pic>
      <p:sp>
        <p:nvSpPr>
          <p:cNvPr id="142" name="eshop…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sz="3000" b="0" spc="239">
                <a:latin typeface="Arial Black"/>
                <a:ea typeface="Arial Black"/>
                <a:cs typeface="Arial Black"/>
                <a:sym typeface="Arial Black"/>
              </a:defRPr>
            </a:pPr>
            <a:r>
              <a:t>eshop</a:t>
            </a:r>
          </a:p>
          <a:p>
            <a:pPr>
              <a:defRPr sz="3000" b="0" spc="239"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u="sng">
                <a:hlinkClick r:id="rId3"/>
              </a:rPr>
              <a:t>www.pekne.net</a:t>
            </a:r>
          </a:p>
        </p:txBody>
      </p:sp>
      <p:sp>
        <p:nvSpPr>
          <p:cNvPr id="143" name="Predajňa drevená:)…"/>
          <p:cNvSpPr txBox="1">
            <a:spLocks noGrp="1"/>
          </p:cNvSpPr>
          <p:nvPr>
            <p:ph type="body" sz="quarter" idx="1"/>
          </p:nvPr>
        </p:nvSpPr>
        <p:spPr>
          <a:xfrm>
            <a:off x="1028700" y="5829300"/>
            <a:ext cx="5080000" cy="3683000"/>
          </a:xfrm>
          <a:prstGeom prst="rect">
            <a:avLst/>
          </a:prstGeom>
        </p:spPr>
        <p:txBody>
          <a:bodyPr/>
          <a:lstStyle/>
          <a:p>
            <a:pPr>
              <a:defRPr sz="2500" spc="200">
                <a:latin typeface="Arial Black"/>
                <a:ea typeface="Arial Black"/>
                <a:cs typeface="Arial Black"/>
                <a:sym typeface="Arial Black"/>
              </a:defRPr>
            </a:pPr>
            <a:r>
              <a:t>Predajňa drevená:)</a:t>
            </a:r>
          </a:p>
          <a:p>
            <a:pPr>
              <a:defRPr sz="2500" spc="200">
                <a:latin typeface="Arial Black"/>
                <a:ea typeface="Arial Black"/>
                <a:cs typeface="Arial Black"/>
                <a:sym typeface="Arial Black"/>
              </a:defRPr>
            </a:pPr>
            <a:endParaRPr/>
          </a:p>
          <a:p>
            <a:pPr>
              <a:defRPr sz="2500" spc="200">
                <a:latin typeface="Arial Black"/>
                <a:ea typeface="Arial Black"/>
                <a:cs typeface="Arial Black"/>
                <a:sym typeface="Arial Black"/>
              </a:defRPr>
            </a:pPr>
            <a:r>
              <a:t>Drevenica Ondreja GregOra</a:t>
            </a:r>
          </a:p>
          <a:p>
            <a:pPr>
              <a:defRPr sz="2500" spc="200">
                <a:latin typeface="Arial Black"/>
                <a:ea typeface="Arial Black"/>
                <a:cs typeface="Arial Black"/>
                <a:sym typeface="Arial Black"/>
              </a:defRPr>
            </a:pPr>
            <a:endParaRPr/>
          </a:p>
          <a:p>
            <a:pPr>
              <a:defRPr sz="2500" spc="200">
                <a:latin typeface="Arial Black"/>
                <a:ea typeface="Arial Black"/>
                <a:cs typeface="Arial Black"/>
                <a:sym typeface="Arial Black"/>
              </a:defRPr>
            </a:pPr>
            <a:r>
              <a:t>Čičmany 138</a:t>
            </a:r>
          </a:p>
          <a:p>
            <a:pPr>
              <a:defRPr sz="2500" b="1" spc="200"/>
            </a:pPr>
            <a:endParaRPr/>
          </a:p>
          <a:p>
            <a:pPr>
              <a:defRPr sz="2500" b="1" spc="200"/>
            </a:pPr>
            <a:endParaRPr/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SimonkaciapkaStrazov.jpg" descr="SimonkaciapkaStrazov.jpg"/>
          <p:cNvPicPr>
            <a:picLocks noGrp="1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6829903" y="571219"/>
            <a:ext cx="5631494" cy="3734362"/>
          </a:xfrm>
          <a:prstGeom prst="rect">
            <a:avLst/>
          </a:prstGeom>
        </p:spPr>
      </p:pic>
      <p:pic>
        <p:nvPicPr>
          <p:cNvPr id="146" name="VeronikaJožko.pdf" descr="VeronikaJožko.pdf"/>
          <p:cNvPicPr>
            <a:picLocks noGrp="1"/>
          </p:cNvPicPr>
          <p:nvPr>
            <p:ph type="pic" idx="14"/>
          </p:nvPr>
        </p:nvPicPr>
        <p:blipFill>
          <a:blip r:embed="rId3">
            <a:extLst/>
          </a:blip>
          <a:stretch>
            <a:fillRect/>
          </a:stretch>
        </p:blipFill>
        <p:spPr>
          <a:xfrm>
            <a:off x="6616700" y="4622800"/>
            <a:ext cx="6057900" cy="4699000"/>
          </a:xfrm>
          <a:prstGeom prst="rect">
            <a:avLst/>
          </a:prstGeom>
        </p:spPr>
      </p:pic>
      <p:pic>
        <p:nvPicPr>
          <p:cNvPr id="147" name="HalenyKikaSisa.jpg" descr="HalenyKikaSisa.jpg"/>
          <p:cNvPicPr>
            <a:picLocks noGrp="1"/>
          </p:cNvPicPr>
          <p:nvPr>
            <p:ph type="pic" idx="15"/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368300" y="431800"/>
            <a:ext cx="6057901" cy="8890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Čičmany V SRDCI…"/>
          <p:cNvSpPr txBox="1">
            <a:spLocks noGrp="1"/>
          </p:cNvSpPr>
          <p:nvPr>
            <p:ph type="title"/>
          </p:nvPr>
        </p:nvSpPr>
        <p:spPr>
          <a:xfrm>
            <a:off x="901700" y="6934200"/>
            <a:ext cx="11201400" cy="2336800"/>
          </a:xfrm>
          <a:prstGeom prst="rect">
            <a:avLst/>
          </a:prstGeom>
        </p:spPr>
        <p:txBody>
          <a:bodyPr/>
          <a:lstStyle/>
          <a:p>
            <a:r>
              <a:t>         </a:t>
            </a:r>
            <a:r>
              <a:rPr>
                <a:latin typeface="Cicmany"/>
                <a:ea typeface="Cicmany"/>
                <a:cs typeface="Cicmany"/>
                <a:sym typeface="Cicmany"/>
              </a:rPr>
              <a:t>Čičmany V SRDCI</a:t>
            </a:r>
          </a:p>
          <a:p>
            <a:pPr>
              <a:defRPr>
                <a:latin typeface="Cicmany"/>
                <a:ea typeface="Cicmany"/>
                <a:cs typeface="Cicmany"/>
                <a:sym typeface="Cicmany"/>
              </a:defRPr>
            </a:pPr>
            <a:r>
              <a:t>ĎAKUJEM ZA POZORNOSŤ</a:t>
            </a:r>
          </a:p>
        </p:txBody>
      </p:sp>
      <p:pic>
        <p:nvPicPr>
          <p:cNvPr id="150" name="Obrázok" descr="Obrázok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83973" y="609600"/>
            <a:ext cx="10008758" cy="707269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New_Template5">
  <a:themeElements>
    <a:clrScheme name="New_Template5">
      <a:dk1>
        <a:srgbClr val="5E524C"/>
      </a:dk1>
      <a:lt1>
        <a:srgbClr val="12455E"/>
      </a:lt1>
      <a:dk2>
        <a:srgbClr val="615E5A"/>
      </a:dk2>
      <a:lt2>
        <a:srgbClr val="C8C1B8"/>
      </a:lt2>
      <a:accent1>
        <a:srgbClr val="899DBD"/>
      </a:accent1>
      <a:accent2>
        <a:srgbClr val="74A198"/>
      </a:accent2>
      <a:accent3>
        <a:srgbClr val="8A9759"/>
      </a:accent3>
      <a:accent4>
        <a:srgbClr val="CBA466"/>
      </a:accent4>
      <a:accent5>
        <a:srgbClr val="BB7B3F"/>
      </a:accent5>
      <a:accent6>
        <a:srgbClr val="BA6C5B"/>
      </a:accent6>
      <a:hlink>
        <a:srgbClr val="0000FF"/>
      </a:hlink>
      <a:folHlink>
        <a:srgbClr val="FF00FF"/>
      </a:folHlink>
    </a:clrScheme>
    <a:fontScheme name="New_Template5">
      <a:majorFont>
        <a:latin typeface="Avenir Next"/>
        <a:ea typeface="Avenir Next"/>
        <a:cs typeface="Avenir Next"/>
      </a:majorFont>
      <a:minorFont>
        <a:latin typeface="Avenir Next"/>
        <a:ea typeface="Avenir Next"/>
        <a:cs typeface="Avenir Next"/>
      </a:minorFont>
    </a:fontScheme>
    <a:fmtScheme name="New_Template5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760000" rotWithShape="0">
              <a:srgbClr val="FFFFFF">
                <a:alpha val="30000"/>
              </a:srgbClr>
            </a:outerShdw>
          </a:effectLst>
        </a:effectStyle>
        <a:effectStyle>
          <a:effectLst>
            <a:outerShdw blurRad="38100" dist="25400" dir="5760000" rotWithShape="0">
              <a:srgbClr val="FFFFFF">
                <a:alpha val="30000"/>
              </a:srgbClr>
            </a:outerShdw>
          </a:effectLst>
        </a:effectStyle>
        <a:effectStyle>
          <a:effectLst>
            <a:outerShdw blurRad="38100" dist="25400" dir="5760000" rotWithShape="0">
              <a:srgbClr val="FFFFFF">
                <a:alpha val="3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760000" rotWithShape="0">
            <a:srgbClr val="FFFFFF">
              <a:alpha val="3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3E3B39"/>
            </a:solidFill>
            <a:effectLst>
              <a:outerShdw blurRad="25400" dist="12700" dir="4920000" rotWithShape="0">
                <a:srgbClr val="FFFFFF">
                  <a:alpha val="50000"/>
                </a:srgbClr>
              </a:outerShdw>
            </a:effectLst>
            <a:uFillTx/>
            <a:latin typeface="Avenir Next Medium"/>
            <a:ea typeface="Avenir Next Medium"/>
            <a:cs typeface="Avenir Next Medium"/>
            <a:sym typeface="Avenir Next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575451">
              <a:alpha val="90000"/>
            </a:srgbClr>
          </a:solidFill>
          <a:prstDash val="solid"/>
          <a:miter lim="400000"/>
        </a:ln>
        <a:effectLst>
          <a:outerShdw blurRad="25400" dist="25400" dir="5520000" rotWithShape="0">
            <a:srgbClr val="FFFFFF">
              <a:alpha val="72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1" u="none" strike="noStrike" cap="none" spc="0" normalizeH="0" baseline="0">
            <a:ln>
              <a:noFill/>
            </a:ln>
            <a:solidFill>
              <a:srgbClr val="5E524C"/>
            </a:solidFill>
            <a:effectLst>
              <a:outerShdw blurRad="25400" dist="25400" dir="5520000" rotWithShape="0">
                <a:srgbClr val="FFFFFF">
                  <a:alpha val="71999"/>
                </a:srgbClr>
              </a:outerShdw>
            </a:effectLst>
            <a:uFillTx/>
            <a:latin typeface="Avenir Next Medium"/>
            <a:ea typeface="Avenir Next Medium"/>
            <a:cs typeface="Avenir Next Medium"/>
            <a:sym typeface="Avenir Next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New_Template5">
  <a:themeElements>
    <a:clrScheme name="New_Template5">
      <a:dk1>
        <a:srgbClr val="000000"/>
      </a:dk1>
      <a:lt1>
        <a:srgbClr val="FFFFFF"/>
      </a:lt1>
      <a:dk2>
        <a:srgbClr val="615E5A"/>
      </a:dk2>
      <a:lt2>
        <a:srgbClr val="C8C1B8"/>
      </a:lt2>
      <a:accent1>
        <a:srgbClr val="899DBD"/>
      </a:accent1>
      <a:accent2>
        <a:srgbClr val="74A198"/>
      </a:accent2>
      <a:accent3>
        <a:srgbClr val="8A9759"/>
      </a:accent3>
      <a:accent4>
        <a:srgbClr val="CBA466"/>
      </a:accent4>
      <a:accent5>
        <a:srgbClr val="BB7B3F"/>
      </a:accent5>
      <a:accent6>
        <a:srgbClr val="BA6C5B"/>
      </a:accent6>
      <a:hlink>
        <a:srgbClr val="0000FF"/>
      </a:hlink>
      <a:folHlink>
        <a:srgbClr val="FF00FF"/>
      </a:folHlink>
    </a:clrScheme>
    <a:fontScheme name="New_Template5">
      <a:majorFont>
        <a:latin typeface="Avenir Next"/>
        <a:ea typeface="Avenir Next"/>
        <a:cs typeface="Avenir Next"/>
      </a:majorFont>
      <a:minorFont>
        <a:latin typeface="Avenir Next"/>
        <a:ea typeface="Avenir Next"/>
        <a:cs typeface="Avenir Next"/>
      </a:minorFont>
    </a:fontScheme>
    <a:fmtScheme name="New_Template5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760000" rotWithShape="0">
              <a:srgbClr val="FFFFFF">
                <a:alpha val="30000"/>
              </a:srgbClr>
            </a:outerShdw>
          </a:effectLst>
        </a:effectStyle>
        <a:effectStyle>
          <a:effectLst>
            <a:outerShdw blurRad="38100" dist="25400" dir="5760000" rotWithShape="0">
              <a:srgbClr val="FFFFFF">
                <a:alpha val="30000"/>
              </a:srgbClr>
            </a:outerShdw>
          </a:effectLst>
        </a:effectStyle>
        <a:effectStyle>
          <a:effectLst>
            <a:outerShdw blurRad="38100" dist="25400" dir="5760000" rotWithShape="0">
              <a:srgbClr val="FFFFFF">
                <a:alpha val="3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760000" rotWithShape="0">
            <a:srgbClr val="FFFFFF">
              <a:alpha val="3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3E3B39"/>
            </a:solidFill>
            <a:effectLst>
              <a:outerShdw blurRad="25400" dist="12700" dir="4920000" rotWithShape="0">
                <a:srgbClr val="FFFFFF">
                  <a:alpha val="50000"/>
                </a:srgbClr>
              </a:outerShdw>
            </a:effectLst>
            <a:uFillTx/>
            <a:latin typeface="Avenir Next Medium"/>
            <a:ea typeface="Avenir Next Medium"/>
            <a:cs typeface="Avenir Next Medium"/>
            <a:sym typeface="Avenir Next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575451">
              <a:alpha val="90000"/>
            </a:srgbClr>
          </a:solidFill>
          <a:prstDash val="solid"/>
          <a:miter lim="400000"/>
        </a:ln>
        <a:effectLst>
          <a:outerShdw blurRad="25400" dist="25400" dir="5520000" rotWithShape="0">
            <a:srgbClr val="FFFFFF">
              <a:alpha val="72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1" u="none" strike="noStrike" cap="none" spc="0" normalizeH="0" baseline="0">
            <a:ln>
              <a:noFill/>
            </a:ln>
            <a:solidFill>
              <a:srgbClr val="5E524C"/>
            </a:solidFill>
            <a:effectLst>
              <a:outerShdw blurRad="25400" dist="25400" dir="5520000" rotWithShape="0">
                <a:srgbClr val="FFFFFF">
                  <a:alpha val="71999"/>
                </a:srgbClr>
              </a:outerShdw>
            </a:effectLst>
            <a:uFillTx/>
            <a:latin typeface="Avenir Next Medium"/>
            <a:ea typeface="Avenir Next Medium"/>
            <a:cs typeface="Avenir Next Medium"/>
            <a:sym typeface="Avenir Next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</Words>
  <Application>Microsoft Office PowerPoint</Application>
  <PresentationFormat>Vlastná</PresentationFormat>
  <Paragraphs>15</Paragraphs>
  <Slides>8</Slides>
  <Notes>0</Notes>
  <HiddenSlides>0</HiddenSlides>
  <MMClips>0</MMClips>
  <ScaleCrop>false</ScaleCrop>
  <HeadingPairs>
    <vt:vector size="6" baseType="variant">
      <vt:variant>
        <vt:lpstr>Použité písma</vt:lpstr>
      </vt:variant>
      <vt:variant>
        <vt:i4>8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8</vt:i4>
      </vt:variant>
    </vt:vector>
  </HeadingPairs>
  <TitlesOfParts>
    <vt:vector size="17" baseType="lpstr">
      <vt:lpstr>Arial Black</vt:lpstr>
      <vt:lpstr>Avenir Next</vt:lpstr>
      <vt:lpstr>Avenir Next Demi Bold</vt:lpstr>
      <vt:lpstr>Avenir Next Medium</vt:lpstr>
      <vt:lpstr>Cicmany</vt:lpstr>
      <vt:lpstr>Helvetica Neue</vt:lpstr>
      <vt:lpstr>Marker Felt</vt:lpstr>
      <vt:lpstr>Times</vt:lpstr>
      <vt:lpstr>New_Template5</vt:lpstr>
      <vt:lpstr>ĽUDOVO-UMELECKÉ ČIČMANY  Juraj a Marieta Kudjakovci</vt:lpstr>
      <vt:lpstr>Prezentácia programu PowerPoint</vt:lpstr>
      <vt:lpstr>            CCA 25 rokov Dozadu</vt:lpstr>
      <vt:lpstr>Prezentácia programu PowerPoint</vt:lpstr>
      <vt:lpstr>Prezentácia programu PowerPoint</vt:lpstr>
      <vt:lpstr>eshop www.pekne.net</vt:lpstr>
      <vt:lpstr>Prezentácia programu PowerPoint</vt:lpstr>
      <vt:lpstr>         Čičmany V SRDCI ĎAKUJEM ZA POZORNOSŤ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ĽUDOVO-UMELECKÉ ČIČMANY  Juraj a Marieta Kudjakovci</dc:title>
  <dc:creator>Chudíková Jana</dc:creator>
  <cp:lastModifiedBy>Chudíková Jana</cp:lastModifiedBy>
  <cp:revision>1</cp:revision>
  <dcterms:modified xsi:type="dcterms:W3CDTF">2021-09-22T06:07:49Z</dcterms:modified>
</cp:coreProperties>
</file>